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81E4-1407-4F4A-A9C8-702419E481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87E8-29EF-451B-87F1-CB9171D41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1143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English Translation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B0F0"/>
                </a:solidFill>
              </a:rPr>
              <a:t>No Wetting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B0F0"/>
                </a:solidFill>
              </a:rPr>
              <a:t>Insufficient Solder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6234" y="1900892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TI Comments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FF0000"/>
                </a:solidFill>
              </a:rPr>
              <a:t>Serious insufficient solder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FF0000"/>
                </a:solidFill>
              </a:rPr>
              <a:t>Insufficient solder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0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914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Serious Insufficient Solder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Chin, David</dc:creator>
  <cp:lastModifiedBy>Chin, David</cp:lastModifiedBy>
  <cp:revision>1</cp:revision>
  <dcterms:created xsi:type="dcterms:W3CDTF">2019-04-18T18:21:39Z</dcterms:created>
  <dcterms:modified xsi:type="dcterms:W3CDTF">2019-04-18T18:26:37Z</dcterms:modified>
</cp:coreProperties>
</file>