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52"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2AA9D8E-FED8-4CB0-B6EA-9C36796AB156}" type="datetimeFigureOut">
              <a:rPr lang="en-US" smtClean="0"/>
              <a:t>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14A3A-4E49-4D8D-B2C0-1BFBD38405F6}" type="slidenum">
              <a:rPr lang="en-US" smtClean="0"/>
              <a:t>‹#›</a:t>
            </a:fld>
            <a:endParaRPr lang="en-US"/>
          </a:p>
        </p:txBody>
      </p:sp>
    </p:spTree>
    <p:extLst>
      <p:ext uri="{BB962C8B-B14F-4D97-AF65-F5344CB8AC3E}">
        <p14:creationId xmlns:p14="http://schemas.microsoft.com/office/powerpoint/2010/main" val="2078745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A9D8E-FED8-4CB0-B6EA-9C36796AB156}" type="datetimeFigureOut">
              <a:rPr lang="en-US" smtClean="0"/>
              <a:t>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14A3A-4E49-4D8D-B2C0-1BFBD38405F6}" type="slidenum">
              <a:rPr lang="en-US" smtClean="0"/>
              <a:t>‹#›</a:t>
            </a:fld>
            <a:endParaRPr lang="en-US"/>
          </a:p>
        </p:txBody>
      </p:sp>
    </p:spTree>
    <p:extLst>
      <p:ext uri="{BB962C8B-B14F-4D97-AF65-F5344CB8AC3E}">
        <p14:creationId xmlns:p14="http://schemas.microsoft.com/office/powerpoint/2010/main" val="551247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A9D8E-FED8-4CB0-B6EA-9C36796AB156}" type="datetimeFigureOut">
              <a:rPr lang="en-US" smtClean="0"/>
              <a:t>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14A3A-4E49-4D8D-B2C0-1BFBD38405F6}" type="slidenum">
              <a:rPr lang="en-US" smtClean="0"/>
              <a:t>‹#›</a:t>
            </a:fld>
            <a:endParaRPr lang="en-US"/>
          </a:p>
        </p:txBody>
      </p:sp>
    </p:spTree>
    <p:extLst>
      <p:ext uri="{BB962C8B-B14F-4D97-AF65-F5344CB8AC3E}">
        <p14:creationId xmlns:p14="http://schemas.microsoft.com/office/powerpoint/2010/main" val="3722696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AA9D8E-FED8-4CB0-B6EA-9C36796AB156}" type="datetimeFigureOut">
              <a:rPr lang="en-US" smtClean="0"/>
              <a:t>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14A3A-4E49-4D8D-B2C0-1BFBD38405F6}" type="slidenum">
              <a:rPr lang="en-US" smtClean="0"/>
              <a:t>‹#›</a:t>
            </a:fld>
            <a:endParaRPr lang="en-US"/>
          </a:p>
        </p:txBody>
      </p:sp>
    </p:spTree>
    <p:extLst>
      <p:ext uri="{BB962C8B-B14F-4D97-AF65-F5344CB8AC3E}">
        <p14:creationId xmlns:p14="http://schemas.microsoft.com/office/powerpoint/2010/main" val="2942838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AA9D8E-FED8-4CB0-B6EA-9C36796AB156}" type="datetimeFigureOut">
              <a:rPr lang="en-US" smtClean="0"/>
              <a:t>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14A3A-4E49-4D8D-B2C0-1BFBD38405F6}" type="slidenum">
              <a:rPr lang="en-US" smtClean="0"/>
              <a:t>‹#›</a:t>
            </a:fld>
            <a:endParaRPr lang="en-US"/>
          </a:p>
        </p:txBody>
      </p:sp>
    </p:spTree>
    <p:extLst>
      <p:ext uri="{BB962C8B-B14F-4D97-AF65-F5344CB8AC3E}">
        <p14:creationId xmlns:p14="http://schemas.microsoft.com/office/powerpoint/2010/main" val="375889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2AA9D8E-FED8-4CB0-B6EA-9C36796AB156}" type="datetimeFigureOut">
              <a:rPr lang="en-US" smtClean="0"/>
              <a:t>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14A3A-4E49-4D8D-B2C0-1BFBD38405F6}" type="slidenum">
              <a:rPr lang="en-US" smtClean="0"/>
              <a:t>‹#›</a:t>
            </a:fld>
            <a:endParaRPr lang="en-US"/>
          </a:p>
        </p:txBody>
      </p:sp>
    </p:spTree>
    <p:extLst>
      <p:ext uri="{BB962C8B-B14F-4D97-AF65-F5344CB8AC3E}">
        <p14:creationId xmlns:p14="http://schemas.microsoft.com/office/powerpoint/2010/main" val="2050636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2AA9D8E-FED8-4CB0-B6EA-9C36796AB156}" type="datetimeFigureOut">
              <a:rPr lang="en-US" smtClean="0"/>
              <a:t>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214A3A-4E49-4D8D-B2C0-1BFBD38405F6}" type="slidenum">
              <a:rPr lang="en-US" smtClean="0"/>
              <a:t>‹#›</a:t>
            </a:fld>
            <a:endParaRPr lang="en-US"/>
          </a:p>
        </p:txBody>
      </p:sp>
    </p:spTree>
    <p:extLst>
      <p:ext uri="{BB962C8B-B14F-4D97-AF65-F5344CB8AC3E}">
        <p14:creationId xmlns:p14="http://schemas.microsoft.com/office/powerpoint/2010/main" val="1702601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2AA9D8E-FED8-4CB0-B6EA-9C36796AB156}" type="datetimeFigureOut">
              <a:rPr lang="en-US" smtClean="0"/>
              <a:t>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214A3A-4E49-4D8D-B2C0-1BFBD38405F6}" type="slidenum">
              <a:rPr lang="en-US" smtClean="0"/>
              <a:t>‹#›</a:t>
            </a:fld>
            <a:endParaRPr lang="en-US"/>
          </a:p>
        </p:txBody>
      </p:sp>
    </p:spTree>
    <p:extLst>
      <p:ext uri="{BB962C8B-B14F-4D97-AF65-F5344CB8AC3E}">
        <p14:creationId xmlns:p14="http://schemas.microsoft.com/office/powerpoint/2010/main" val="25814823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AA9D8E-FED8-4CB0-B6EA-9C36796AB156}" type="datetimeFigureOut">
              <a:rPr lang="en-US" smtClean="0"/>
              <a:t>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214A3A-4E49-4D8D-B2C0-1BFBD38405F6}" type="slidenum">
              <a:rPr lang="en-US" smtClean="0"/>
              <a:t>‹#›</a:t>
            </a:fld>
            <a:endParaRPr lang="en-US"/>
          </a:p>
        </p:txBody>
      </p:sp>
    </p:spTree>
    <p:extLst>
      <p:ext uri="{BB962C8B-B14F-4D97-AF65-F5344CB8AC3E}">
        <p14:creationId xmlns:p14="http://schemas.microsoft.com/office/powerpoint/2010/main" val="2209607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AA9D8E-FED8-4CB0-B6EA-9C36796AB156}" type="datetimeFigureOut">
              <a:rPr lang="en-US" smtClean="0"/>
              <a:t>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14A3A-4E49-4D8D-B2C0-1BFBD38405F6}" type="slidenum">
              <a:rPr lang="en-US" smtClean="0"/>
              <a:t>‹#›</a:t>
            </a:fld>
            <a:endParaRPr lang="en-US"/>
          </a:p>
        </p:txBody>
      </p:sp>
    </p:spTree>
    <p:extLst>
      <p:ext uri="{BB962C8B-B14F-4D97-AF65-F5344CB8AC3E}">
        <p14:creationId xmlns:p14="http://schemas.microsoft.com/office/powerpoint/2010/main" val="889087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AA9D8E-FED8-4CB0-B6EA-9C36796AB156}" type="datetimeFigureOut">
              <a:rPr lang="en-US" smtClean="0"/>
              <a:t>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14A3A-4E49-4D8D-B2C0-1BFBD38405F6}" type="slidenum">
              <a:rPr lang="en-US" smtClean="0"/>
              <a:t>‹#›</a:t>
            </a:fld>
            <a:endParaRPr lang="en-US"/>
          </a:p>
        </p:txBody>
      </p:sp>
    </p:spTree>
    <p:extLst>
      <p:ext uri="{BB962C8B-B14F-4D97-AF65-F5344CB8AC3E}">
        <p14:creationId xmlns:p14="http://schemas.microsoft.com/office/powerpoint/2010/main" val="446833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AA9D8E-FED8-4CB0-B6EA-9C36796AB156}" type="datetimeFigureOut">
              <a:rPr lang="en-US" smtClean="0"/>
              <a:t>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14A3A-4E49-4D8D-B2C0-1BFBD38405F6}" type="slidenum">
              <a:rPr lang="en-US" smtClean="0"/>
              <a:t>‹#›</a:t>
            </a:fld>
            <a:endParaRPr lang="en-US"/>
          </a:p>
        </p:txBody>
      </p:sp>
    </p:spTree>
    <p:extLst>
      <p:ext uri="{BB962C8B-B14F-4D97-AF65-F5344CB8AC3E}">
        <p14:creationId xmlns:p14="http://schemas.microsoft.com/office/powerpoint/2010/main" val="515058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3325" y="842963"/>
            <a:ext cx="16632238" cy="517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4313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845894"/>
            <a:ext cx="16984663" cy="5095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1815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32500" lnSpcReduction="20000"/>
          </a:bodyPr>
          <a:lstStyle/>
          <a:p>
            <a:pPr marL="0" indent="0">
              <a:buNone/>
            </a:pPr>
            <a:r>
              <a:rPr lang="en-US" dirty="0"/>
              <a:t>I’m going to finish measurements with a load in HTR_PWR to bring it down to 8V and 5V later today.</a:t>
            </a:r>
          </a:p>
          <a:p>
            <a:pPr marL="0" indent="0">
              <a:buNone/>
            </a:pPr>
            <a:r>
              <a:rPr lang="en-US" dirty="0"/>
              <a:t> </a:t>
            </a:r>
          </a:p>
          <a:p>
            <a:pPr marL="0" indent="0">
              <a:buNone/>
            </a:pPr>
            <a:r>
              <a:rPr lang="en-US" dirty="0"/>
              <a:t>The tests we have done so far, when we notice additional 40 mA going into TPS61089, are all with no load to it. I’ve measured the output current and confirmed it’s zero (60 </a:t>
            </a:r>
            <a:r>
              <a:rPr lang="en-US" dirty="0" err="1"/>
              <a:t>uA</a:t>
            </a:r>
            <a:r>
              <a:rPr lang="en-US" dirty="0"/>
              <a:t>).</a:t>
            </a:r>
          </a:p>
          <a:p>
            <a:pPr marL="0" indent="0">
              <a:buNone/>
            </a:pPr>
            <a:r>
              <a:rPr lang="en-US" dirty="0"/>
              <a:t> </a:t>
            </a:r>
          </a:p>
          <a:p>
            <a:pPr marL="0" indent="0">
              <a:buNone/>
            </a:pPr>
            <a:r>
              <a:rPr lang="en-US" dirty="0"/>
              <a:t>I’ve checked that TPS61089 is the only component in the whole schematic which is connected to both VPH_PWR (battery voltage) and HTR_PWR.</a:t>
            </a:r>
          </a:p>
          <a:p>
            <a:pPr marL="0" indent="0">
              <a:buNone/>
            </a:pPr>
            <a:r>
              <a:rPr lang="en-US" dirty="0"/>
              <a:t> </a:t>
            </a:r>
          </a:p>
          <a:p>
            <a:pPr marL="0" indent="0">
              <a:buNone/>
            </a:pPr>
            <a:r>
              <a:rPr lang="en-US" dirty="0"/>
              <a:t>Regarding the requirements to TPS61089 circuit, we need:</a:t>
            </a:r>
          </a:p>
          <a:p>
            <a:pPr marL="0" indent="0">
              <a:buNone/>
            </a:pPr>
            <a:r>
              <a:rPr lang="en-US" dirty="0"/>
              <a:t> </a:t>
            </a:r>
          </a:p>
          <a:p>
            <a:pPr marL="0" lvl="0" indent="0">
              <a:buNone/>
            </a:pPr>
            <a:r>
              <a:rPr lang="en-US" dirty="0"/>
              <a:t>10 V and up to 600 mA at the output. As I told you, the currently limit is currently at 1.8 A because we used to have 3 heaters fed by HTR_PWR; now we have only one of them.</a:t>
            </a:r>
          </a:p>
          <a:p>
            <a:pPr marL="0" lvl="0" indent="0">
              <a:buNone/>
            </a:pPr>
            <a:r>
              <a:rPr lang="en-US" dirty="0"/>
              <a:t>As the input is VPH_PWR, it could be from 4.2 V (fully charged battery) down to 2.9 V (discharged battery and system supported by </a:t>
            </a:r>
            <a:r>
              <a:rPr lang="en-US" dirty="0" err="1"/>
              <a:t>supercap</a:t>
            </a:r>
            <a:r>
              <a:rPr lang="en-US" dirty="0"/>
              <a:t>.</a:t>
            </a:r>
          </a:p>
          <a:p>
            <a:pPr marL="0" indent="0">
              <a:buNone/>
            </a:pPr>
            <a:r>
              <a:rPr lang="en-US" dirty="0"/>
              <a:t> </a:t>
            </a:r>
          </a:p>
          <a:p>
            <a:pPr marL="0" indent="0">
              <a:buNone/>
            </a:pPr>
            <a:r>
              <a:rPr lang="en-US" dirty="0"/>
              <a:t>Considering this and the configuration we currently have (see the circuit attached), can we change anything from the list below or not, in order to prevent the functional mode to switch from PFM to PWM and this additional 40 mA?</a:t>
            </a:r>
          </a:p>
          <a:p>
            <a:pPr marL="0" indent="0">
              <a:buNone/>
            </a:pPr>
            <a:r>
              <a:rPr lang="en-US" dirty="0"/>
              <a:t> </a:t>
            </a:r>
          </a:p>
          <a:p>
            <a:pPr marL="0" indent="0">
              <a:buNone/>
            </a:pPr>
            <a:r>
              <a:rPr lang="en-US" dirty="0"/>
              <a:t>- adjust switching frequency (lower)</a:t>
            </a:r>
          </a:p>
          <a:p>
            <a:pPr marL="0" indent="0">
              <a:buNone/>
            </a:pPr>
            <a:r>
              <a:rPr lang="en-US" dirty="0"/>
              <a:t>- adjust peak current limit (lower)</a:t>
            </a:r>
          </a:p>
          <a:p>
            <a:pPr marL="0" indent="0">
              <a:buNone/>
            </a:pPr>
            <a:r>
              <a:rPr lang="en-US" dirty="0"/>
              <a:t>- adjust output voltage (lower)</a:t>
            </a:r>
          </a:p>
          <a:p>
            <a:pPr marL="0" indent="0">
              <a:buNone/>
            </a:pPr>
            <a:r>
              <a:rPr lang="en-US" dirty="0"/>
              <a:t>- adjust compensation network</a:t>
            </a:r>
          </a:p>
          <a:p>
            <a:pPr marL="0" indent="0">
              <a:buNone/>
            </a:pPr>
            <a:r>
              <a:rPr lang="en-US" dirty="0"/>
              <a:t>- adjust feedback network</a:t>
            </a:r>
          </a:p>
          <a:p>
            <a:pPr marL="0" indent="0">
              <a:buNone/>
            </a:pPr>
            <a:r>
              <a:rPr lang="en-US" dirty="0"/>
              <a:t>- change input components (inductor, capacitor).</a:t>
            </a:r>
          </a:p>
          <a:p>
            <a:endParaRPr lang="en-US" dirty="0"/>
          </a:p>
        </p:txBody>
      </p:sp>
    </p:spTree>
    <p:extLst>
      <p:ext uri="{BB962C8B-B14F-4D97-AF65-F5344CB8AC3E}">
        <p14:creationId xmlns:p14="http://schemas.microsoft.com/office/powerpoint/2010/main" val="30645658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TotalTime>
  <Words>21</Words>
  <Application>Microsoft Office PowerPoint</Application>
  <PresentationFormat>On-screen Show (4:3)</PresentationFormat>
  <Paragraphs>19</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Texas Instruments,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Coletti, Jeffrey</dc:creator>
  <cp:lastModifiedBy>Coletti, Jeffrey</cp:lastModifiedBy>
  <cp:revision>2</cp:revision>
  <dcterms:created xsi:type="dcterms:W3CDTF">2020-02-07T15:01:01Z</dcterms:created>
  <dcterms:modified xsi:type="dcterms:W3CDTF">2020-02-07T20:47:08Z</dcterms:modified>
</cp:coreProperties>
</file>