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  <p:sldId id="27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15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7E3C6-F093-B17C-A5D9-998934FDE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01574B-BA75-AD4E-CBEE-A2F9767C80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4C2D97-971D-94CA-1F29-95C873D82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A141DA-91D8-78BC-76AA-7ADEAE48F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AE6593-E411-FC84-ECDF-FA85E04B6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50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F8C045-AE8B-113E-E12B-1C9DFD03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1734E4-58FF-417E-F484-CF773EA4B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963845-4AD8-1AD6-C7D2-4FDDC768B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0AAF01-E45D-FB54-4138-F0E86377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96FDCD-5DBC-A513-FB94-12CA45C8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50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7B1370-D5A1-FDA9-3841-13E168606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2A68DE-FAD9-6D1C-5BCF-91A748859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083B43-E7B0-A124-C901-B30BCE81F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96FA39-D3DB-B83F-F7E3-A8F3B0079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A919A6-49EA-054C-ABCB-CDA7ABEC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63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8384AF-64CA-2C6A-C9A9-1CD95A07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07029D-2CCE-524D-31CD-78D3B995A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D91CD-912E-DFF0-F167-1768182C3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A3614E-3F8E-F071-DB44-DB88E5E1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CE1970-7DFB-9EF0-AF58-2B41F6C1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698B18-A3C8-100F-95A0-0DC293A9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540FE1-8707-CF89-AEE5-50C177868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1B1D08-5C2C-F431-31E8-7FF11348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D782D-21CC-C7C1-B7C1-8ABBED8D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1B5D48-08BE-FCFE-A463-5480BDB8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76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636567-2062-3420-AA6B-C025BAA2A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F60198-14BC-A79F-D273-055ABDA33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8CB124-BC59-FF1E-6D9D-35BEE8786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B8E387-1ACF-13C2-19BA-58F18129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7882B8-EF98-9F4E-DA03-75DF5D57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C7A6FF-1467-D0C4-0458-703A6F66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61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1FE5AC-60C4-F770-C913-14105469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B293E3-40DE-E084-756B-8BECF70F9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C673D7-A359-FC52-D498-A65CE467C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D454D2-F0A4-AABD-878F-319A62BC4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F31D2A-FF54-4301-4706-02A512E6A4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54C6A8-3DD9-4DED-F2AE-F5CF3027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9F2AD6-AD94-1497-625D-92CB4D46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56D349-D2DB-C751-88F1-208DB1788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1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20A2C2-8480-2A75-196D-49A7CD219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4BE474-BD87-4905-6C5B-01F2D8CC3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99F44B-FA17-62A5-9CD2-958B9FDCF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FF693D-0703-BF96-C5A4-E992F1B26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83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529A9C2-7037-9B30-BE63-E2BA29357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C6848F-F0E4-838C-A24E-AB043D3B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49EBE2-1EEC-11E2-0081-A7707A2D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38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1D2445-5094-2AF4-5649-4E1E76B9C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DD1461-897C-D009-713D-A2232AC39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D8CB1E-9211-A85D-D0CE-28D803255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CB4FA9-4C7B-6AF6-E97C-5CBC5D92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C63786-394B-BEAE-594C-EC47319F2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392F46-0C73-8641-3BA0-F402DF90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26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76CF0-B3EE-FD19-763F-C6A3DEE7D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7B4D12-85D9-360C-4CB5-819179D7B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F8B1F0-6FB6-EE8B-E9A5-BFECD5617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FE1F0A-8B2A-961D-BB7C-98BE139B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2D2BDC-E593-5B93-FF17-F38A79E4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B1CD96-D571-950C-1DF3-360B2585C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5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695CC26-219E-EC8A-44E0-9A1730E14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A759AB-8F28-499E-C2F0-B654AD2E9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FF0072-3F3D-2CC2-5B8D-1EC448802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F225-9586-45AD-B554-407E30604BA5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9DA508-E51E-2D1E-B381-8BE662895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9AFD94-F88C-54A8-2727-FA8D9F886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55F3E-2C15-438A-86E2-18EFFAD4FE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29E345E-3EBF-2A52-4A52-FF16963151B1}"/>
              </a:ext>
            </a:extLst>
          </p:cNvPr>
          <p:cNvGrpSpPr/>
          <p:nvPr/>
        </p:nvGrpSpPr>
        <p:grpSpPr>
          <a:xfrm>
            <a:off x="1607820" y="1476293"/>
            <a:ext cx="8840606" cy="1805601"/>
            <a:chOff x="1607820" y="390994"/>
            <a:chExt cx="11537395" cy="2356392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6EB97A51-DBB6-643D-09B6-8A1240024D67}"/>
                </a:ext>
              </a:extLst>
            </p:cNvPr>
            <p:cNvCxnSpPr>
              <a:cxnSpLocks/>
            </p:cNvCxnSpPr>
            <p:nvPr/>
          </p:nvCxnSpPr>
          <p:spPr>
            <a:xfrm>
              <a:off x="1902622" y="1719395"/>
              <a:ext cx="89629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6FB7FD1C-13BB-B6B4-F430-0C4B6F3DF207}"/>
                </a:ext>
              </a:extLst>
            </p:cNvPr>
            <p:cNvCxnSpPr>
              <a:cxnSpLocks/>
            </p:cNvCxnSpPr>
            <p:nvPr/>
          </p:nvCxnSpPr>
          <p:spPr>
            <a:xfrm>
              <a:off x="1902622" y="1981226"/>
              <a:ext cx="885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B6A41B9-9997-F24E-2991-00AA251A7113}"/>
                </a:ext>
              </a:extLst>
            </p:cNvPr>
            <p:cNvSpPr txBox="1"/>
            <p:nvPr/>
          </p:nvSpPr>
          <p:spPr>
            <a:xfrm>
              <a:off x="1979016" y="1763262"/>
              <a:ext cx="7133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/>
                <a:t>AUXRX_N</a:t>
              </a:r>
              <a:endParaRPr lang="ja-JP" altLang="en-US" sz="600"/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68749D5C-A36F-1C76-93BD-F899CF94DB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58503" y="1720286"/>
              <a:ext cx="0" cy="3758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1A56966-763B-535E-F989-267F914F97E5}"/>
                </a:ext>
              </a:extLst>
            </p:cNvPr>
            <p:cNvSpPr/>
            <p:nvPr/>
          </p:nvSpPr>
          <p:spPr>
            <a:xfrm>
              <a:off x="1672909" y="1588481"/>
              <a:ext cx="223013" cy="54486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5B89DE6-4489-AF64-B416-138B40656E4B}"/>
                </a:ext>
              </a:extLst>
            </p:cNvPr>
            <p:cNvSpPr txBox="1"/>
            <p:nvPr/>
          </p:nvSpPr>
          <p:spPr>
            <a:xfrm>
              <a:off x="1979512" y="1475352"/>
              <a:ext cx="90348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/>
                <a:t>AUXRX_P</a:t>
              </a:r>
              <a:endParaRPr lang="ja-JP" altLang="en-US" sz="60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85E77FD-DA9F-0084-913F-5B9C5995C1CA}"/>
                </a:ext>
              </a:extLst>
            </p:cNvPr>
            <p:cNvSpPr/>
            <p:nvPr/>
          </p:nvSpPr>
          <p:spPr>
            <a:xfrm>
              <a:off x="3214563" y="1588481"/>
              <a:ext cx="508237" cy="5448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grpSp>
          <p:nvGrpSpPr>
            <p:cNvPr id="10" name="Group 80">
              <a:extLst>
                <a:ext uri="{FF2B5EF4-FFF2-40B4-BE49-F238E27FC236}">
                  <a16:creationId xmlns:a16="http://schemas.microsoft.com/office/drawing/2014/main" id="{06604716-3941-6C0A-EC0B-76DDB349E9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1977" y="1645722"/>
              <a:ext cx="174369" cy="157892"/>
              <a:chOff x="276" y="781"/>
              <a:chExt cx="127" cy="115"/>
            </a:xfrm>
          </p:grpSpPr>
          <p:sp>
            <p:nvSpPr>
              <p:cNvPr id="124" name="Line 76">
                <a:extLst>
                  <a:ext uri="{FF2B5EF4-FFF2-40B4-BE49-F238E27FC236}">
                    <a16:creationId xmlns:a16="http://schemas.microsoft.com/office/drawing/2014/main" id="{BBDA79A9-3D81-3030-A0E2-6F53E0A98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25" name="Rectangle 77">
                <a:extLst>
                  <a:ext uri="{FF2B5EF4-FFF2-40B4-BE49-F238E27FC236}">
                    <a16:creationId xmlns:a16="http://schemas.microsoft.com/office/drawing/2014/main" id="{385678E8-37E0-659D-FA8A-4674EA9A67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Line 78">
                <a:extLst>
                  <a:ext uri="{FF2B5EF4-FFF2-40B4-BE49-F238E27FC236}">
                    <a16:creationId xmlns:a16="http://schemas.microsoft.com/office/drawing/2014/main" id="{49A3108C-8A2C-E04E-16D4-04956BA42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27" name="Line 79">
                <a:extLst>
                  <a:ext uri="{FF2B5EF4-FFF2-40B4-BE49-F238E27FC236}">
                    <a16:creationId xmlns:a16="http://schemas.microsoft.com/office/drawing/2014/main" id="{C1C855BD-23A7-89CC-ECD4-274E84D3F9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11" name="Group 80">
              <a:extLst>
                <a:ext uri="{FF2B5EF4-FFF2-40B4-BE49-F238E27FC236}">
                  <a16:creationId xmlns:a16="http://schemas.microsoft.com/office/drawing/2014/main" id="{6162146F-8FC3-CDDB-4969-EC77C2FB41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8825" y="1904403"/>
              <a:ext cx="174369" cy="157892"/>
              <a:chOff x="276" y="781"/>
              <a:chExt cx="127" cy="115"/>
            </a:xfrm>
          </p:grpSpPr>
          <p:sp>
            <p:nvSpPr>
              <p:cNvPr id="120" name="Line 76">
                <a:extLst>
                  <a:ext uri="{FF2B5EF4-FFF2-40B4-BE49-F238E27FC236}">
                    <a16:creationId xmlns:a16="http://schemas.microsoft.com/office/drawing/2014/main" id="{92FFC85A-DF93-1061-259A-D70214D5EE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21" name="Rectangle 77">
                <a:extLst>
                  <a:ext uri="{FF2B5EF4-FFF2-40B4-BE49-F238E27FC236}">
                    <a16:creationId xmlns:a16="http://schemas.microsoft.com/office/drawing/2014/main" id="{E164C75B-6EFA-88C9-470E-C86EE6A845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Line 78">
                <a:extLst>
                  <a:ext uri="{FF2B5EF4-FFF2-40B4-BE49-F238E27FC236}">
                    <a16:creationId xmlns:a16="http://schemas.microsoft.com/office/drawing/2014/main" id="{C6588F38-75FD-24D1-18A7-7E3D446CE9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23" name="Line 79">
                <a:extLst>
                  <a:ext uri="{FF2B5EF4-FFF2-40B4-BE49-F238E27FC236}">
                    <a16:creationId xmlns:a16="http://schemas.microsoft.com/office/drawing/2014/main" id="{CEE6D9D6-4741-449E-CAB3-923D6DD65F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071AC6FA-F8C7-FBE1-0119-BF870B379FED}"/>
                </a:ext>
              </a:extLst>
            </p:cNvPr>
            <p:cNvCxnSpPr>
              <a:cxnSpLocks/>
            </p:cNvCxnSpPr>
            <p:nvPr/>
          </p:nvCxnSpPr>
          <p:spPr>
            <a:xfrm>
              <a:off x="3722800" y="1719395"/>
              <a:ext cx="3315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56A852D-CD05-8A3E-CC46-F3F398318D7F}"/>
                </a:ext>
              </a:extLst>
            </p:cNvPr>
            <p:cNvCxnSpPr>
              <a:cxnSpLocks/>
            </p:cNvCxnSpPr>
            <p:nvPr/>
          </p:nvCxnSpPr>
          <p:spPr>
            <a:xfrm>
              <a:off x="3722800" y="1981226"/>
              <a:ext cx="33156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6A556CEA-B980-3AFF-0234-FA69C6B6047B}"/>
                </a:ext>
              </a:extLst>
            </p:cNvPr>
            <p:cNvCxnSpPr>
              <a:cxnSpLocks/>
            </p:cNvCxnSpPr>
            <p:nvPr/>
          </p:nvCxnSpPr>
          <p:spPr>
            <a:xfrm>
              <a:off x="4196345" y="1719395"/>
              <a:ext cx="14190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FF834DFB-4216-81A4-182A-9DB68E0932A2}"/>
                </a:ext>
              </a:extLst>
            </p:cNvPr>
            <p:cNvCxnSpPr>
              <a:cxnSpLocks/>
            </p:cNvCxnSpPr>
            <p:nvPr/>
          </p:nvCxnSpPr>
          <p:spPr>
            <a:xfrm>
              <a:off x="4196345" y="1981226"/>
              <a:ext cx="14190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845">
              <a:extLst>
                <a:ext uri="{FF2B5EF4-FFF2-40B4-BE49-F238E27FC236}">
                  <a16:creationId xmlns:a16="http://schemas.microsoft.com/office/drawing/2014/main" id="{7991045F-EECE-E5C0-4817-585BD6700EA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4159200" y="2221962"/>
              <a:ext cx="409148" cy="113958"/>
              <a:chOff x="338" y="356"/>
              <a:chExt cx="298" cy="83"/>
            </a:xfrm>
          </p:grpSpPr>
          <p:sp>
            <p:nvSpPr>
              <p:cNvPr id="111" name="Line 42">
                <a:extLst>
                  <a:ext uri="{FF2B5EF4-FFF2-40B4-BE49-F238E27FC236}">
                    <a16:creationId xmlns:a16="http://schemas.microsoft.com/office/drawing/2014/main" id="{DBFB0C21-B1AA-9057-6CA8-8072AB681E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" y="394"/>
                <a:ext cx="2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2" name="Rectangle 41">
                <a:extLst>
                  <a:ext uri="{FF2B5EF4-FFF2-40B4-BE49-F238E27FC236}">
                    <a16:creationId xmlns:a16="http://schemas.microsoft.com/office/drawing/2014/main" id="{E5B9D100-36B6-FB03-EBF6-4D34B65C10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" y="361"/>
                <a:ext cx="157" cy="6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13" name="Line 43">
                <a:extLst>
                  <a:ext uri="{FF2B5EF4-FFF2-40B4-BE49-F238E27FC236}">
                    <a16:creationId xmlns:a16="http://schemas.microsoft.com/office/drawing/2014/main" id="{AFA840F2-EEC2-A364-15B2-4FF7901A11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0" y="358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4" name="Line 45">
                <a:extLst>
                  <a:ext uri="{FF2B5EF4-FFF2-40B4-BE49-F238E27FC236}">
                    <a16:creationId xmlns:a16="http://schemas.microsoft.com/office/drawing/2014/main" id="{386DF9B0-7F67-C7C3-332D-7AE2CF82CE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5" y="360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5" name="Line 46">
                <a:extLst>
                  <a:ext uri="{FF2B5EF4-FFF2-40B4-BE49-F238E27FC236}">
                    <a16:creationId xmlns:a16="http://schemas.microsoft.com/office/drawing/2014/main" id="{B4B7391E-A327-FF0E-A398-D53FFA6D8C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4" y="361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6" name="Line 47">
                <a:extLst>
                  <a:ext uri="{FF2B5EF4-FFF2-40B4-BE49-F238E27FC236}">
                    <a16:creationId xmlns:a16="http://schemas.microsoft.com/office/drawing/2014/main" id="{55BEF582-1E88-7C42-CB68-74C620C3E1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7" name="Line 48">
                <a:extLst>
                  <a:ext uri="{FF2B5EF4-FFF2-40B4-BE49-F238E27FC236}">
                    <a16:creationId xmlns:a16="http://schemas.microsoft.com/office/drawing/2014/main" id="{F27C2F4F-E84D-8C08-241F-2D50B5CC0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8" name="Line 49">
                <a:extLst>
                  <a:ext uri="{FF2B5EF4-FFF2-40B4-BE49-F238E27FC236}">
                    <a16:creationId xmlns:a16="http://schemas.microsoft.com/office/drawing/2014/main" id="{97380587-83DE-E109-D018-7AF353AB3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35" y="356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9" name="Line 844">
                <a:extLst>
                  <a:ext uri="{FF2B5EF4-FFF2-40B4-BE49-F238E27FC236}">
                    <a16:creationId xmlns:a16="http://schemas.microsoft.com/office/drawing/2014/main" id="{8776014D-CD80-6BD3-4D97-07976B383E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4" y="392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17" name="Group 642">
              <a:extLst>
                <a:ext uri="{FF2B5EF4-FFF2-40B4-BE49-F238E27FC236}">
                  <a16:creationId xmlns:a16="http://schemas.microsoft.com/office/drawing/2014/main" id="{78892381-7CEE-E4CE-6548-A116A928B8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5530" y="2445830"/>
              <a:ext cx="205947" cy="241645"/>
              <a:chOff x="468" y="997"/>
              <a:chExt cx="150" cy="176"/>
            </a:xfrm>
          </p:grpSpPr>
          <p:sp>
            <p:nvSpPr>
              <p:cNvPr id="105" name="Rectangle 640">
                <a:extLst>
                  <a:ext uri="{FF2B5EF4-FFF2-40B4-BE49-F238E27FC236}">
                    <a16:creationId xmlns:a16="http://schemas.microsoft.com/office/drawing/2014/main" id="{73245F48-08CF-0411-442C-1AA37B07F9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" y="1065"/>
                <a:ext cx="150" cy="1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06" name="Line 88">
                <a:extLst>
                  <a:ext uri="{FF2B5EF4-FFF2-40B4-BE49-F238E27FC236}">
                    <a16:creationId xmlns:a16="http://schemas.microsoft.com/office/drawing/2014/main" id="{06C1696A-DD1A-2DFD-D69A-305C300E4C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" y="99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7" name="Line 89">
                <a:extLst>
                  <a:ext uri="{FF2B5EF4-FFF2-40B4-BE49-F238E27FC236}">
                    <a16:creationId xmlns:a16="http://schemas.microsoft.com/office/drawing/2014/main" id="{6AE56FF5-9265-625E-EC97-AF6FF206C2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9" y="1095"/>
                <a:ext cx="1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8" name="Line 90">
                <a:extLst>
                  <a:ext uri="{FF2B5EF4-FFF2-40B4-BE49-F238E27FC236}">
                    <a16:creationId xmlns:a16="http://schemas.microsoft.com/office/drawing/2014/main" id="{5BB5E539-0D1B-8B8F-52AE-5D6078F72E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6" y="1096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9" name="Line 91">
                <a:extLst>
                  <a:ext uri="{FF2B5EF4-FFF2-40B4-BE49-F238E27FC236}">
                    <a16:creationId xmlns:a16="http://schemas.microsoft.com/office/drawing/2014/main" id="{474889AC-6261-97C1-67FC-7C77228451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31" y="1095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10" name="Line 92">
                <a:extLst>
                  <a:ext uri="{FF2B5EF4-FFF2-40B4-BE49-F238E27FC236}">
                    <a16:creationId xmlns:a16="http://schemas.microsoft.com/office/drawing/2014/main" id="{110D1FE8-7485-3879-77C2-D708E026BF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3" y="1097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3EAC7C7-25AB-BED2-BE3E-0EBE5845D514}"/>
                </a:ext>
              </a:extLst>
            </p:cNvPr>
            <p:cNvSpPr txBox="1"/>
            <p:nvPr/>
          </p:nvSpPr>
          <p:spPr>
            <a:xfrm>
              <a:off x="5522901" y="1763263"/>
              <a:ext cx="647019" cy="261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dirty="0"/>
                <a:t>SBU2</a:t>
              </a:r>
              <a:endParaRPr lang="ja-JP" altLang="en-US" sz="700" dirty="0"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420434E8-2333-6A8E-3D5D-FD7E18991B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12958" y="1555354"/>
              <a:ext cx="0" cy="4258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845">
              <a:extLst>
                <a:ext uri="{FF2B5EF4-FFF2-40B4-BE49-F238E27FC236}">
                  <a16:creationId xmlns:a16="http://schemas.microsoft.com/office/drawing/2014/main" id="{D7B7896E-D688-F481-F1E6-DD789D8BEF3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4315653" y="1325155"/>
              <a:ext cx="409148" cy="113958"/>
              <a:chOff x="338" y="356"/>
              <a:chExt cx="298" cy="83"/>
            </a:xfrm>
          </p:grpSpPr>
          <p:sp>
            <p:nvSpPr>
              <p:cNvPr id="96" name="Line 42">
                <a:extLst>
                  <a:ext uri="{FF2B5EF4-FFF2-40B4-BE49-F238E27FC236}">
                    <a16:creationId xmlns:a16="http://schemas.microsoft.com/office/drawing/2014/main" id="{613B0831-6F6B-C15B-5B50-2A6758EF1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" y="394"/>
                <a:ext cx="2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7" name="Rectangle 41">
                <a:extLst>
                  <a:ext uri="{FF2B5EF4-FFF2-40B4-BE49-F238E27FC236}">
                    <a16:creationId xmlns:a16="http://schemas.microsoft.com/office/drawing/2014/main" id="{662CF26B-B3D1-8539-FAAB-19FDE47838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" y="361"/>
                <a:ext cx="157" cy="6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Line 43">
                <a:extLst>
                  <a:ext uri="{FF2B5EF4-FFF2-40B4-BE49-F238E27FC236}">
                    <a16:creationId xmlns:a16="http://schemas.microsoft.com/office/drawing/2014/main" id="{05D4262A-A922-9F47-3525-1DEAB1A6F1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0" y="358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9" name="Line 45">
                <a:extLst>
                  <a:ext uri="{FF2B5EF4-FFF2-40B4-BE49-F238E27FC236}">
                    <a16:creationId xmlns:a16="http://schemas.microsoft.com/office/drawing/2014/main" id="{22BB337E-622F-5347-17B1-E23968B755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5" y="360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0" name="Line 46">
                <a:extLst>
                  <a:ext uri="{FF2B5EF4-FFF2-40B4-BE49-F238E27FC236}">
                    <a16:creationId xmlns:a16="http://schemas.microsoft.com/office/drawing/2014/main" id="{968845A5-48CE-73B4-6C5E-DB14B6379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4" y="361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1" name="Line 47">
                <a:extLst>
                  <a:ext uri="{FF2B5EF4-FFF2-40B4-BE49-F238E27FC236}">
                    <a16:creationId xmlns:a16="http://schemas.microsoft.com/office/drawing/2014/main" id="{D6B68DC3-5B22-11D2-D5FA-1688DC400A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2" name="Line 48">
                <a:extLst>
                  <a:ext uri="{FF2B5EF4-FFF2-40B4-BE49-F238E27FC236}">
                    <a16:creationId xmlns:a16="http://schemas.microsoft.com/office/drawing/2014/main" id="{C72B4B57-39AA-6EE7-C0F0-BE150915C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3" name="Line 49">
                <a:extLst>
                  <a:ext uri="{FF2B5EF4-FFF2-40B4-BE49-F238E27FC236}">
                    <a16:creationId xmlns:a16="http://schemas.microsoft.com/office/drawing/2014/main" id="{0E80966D-8920-448F-53A6-914D403C6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35" y="356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04" name="Line 844">
                <a:extLst>
                  <a:ext uri="{FF2B5EF4-FFF2-40B4-BE49-F238E27FC236}">
                    <a16:creationId xmlns:a16="http://schemas.microsoft.com/office/drawing/2014/main" id="{4F6351A7-6F33-1D4C-7A55-67C63182D4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4" y="392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21" name="Group 1079">
              <a:extLst>
                <a:ext uri="{FF2B5EF4-FFF2-40B4-BE49-F238E27FC236}">
                  <a16:creationId xmlns:a16="http://schemas.microsoft.com/office/drawing/2014/main" id="{3CE99109-EA57-70FE-7F0E-1572AEEEE9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4611" y="954044"/>
              <a:ext cx="112584" cy="289698"/>
              <a:chOff x="600" y="2611"/>
              <a:chExt cx="82" cy="211"/>
            </a:xfrm>
          </p:grpSpPr>
          <p:sp>
            <p:nvSpPr>
              <p:cNvPr id="94" name="Line 1077">
                <a:extLst>
                  <a:ext uri="{FF2B5EF4-FFF2-40B4-BE49-F238E27FC236}">
                    <a16:creationId xmlns:a16="http://schemas.microsoft.com/office/drawing/2014/main" id="{E32E9FF0-FE3B-5656-0237-89E0F3799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2" y="2698"/>
                <a:ext cx="0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95" name="Oval 1078">
                <a:extLst>
                  <a:ext uri="{FF2B5EF4-FFF2-40B4-BE49-F238E27FC236}">
                    <a16:creationId xmlns:a16="http://schemas.microsoft.com/office/drawing/2014/main" id="{3F6DA247-4A4E-AB02-3427-8391636DB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" y="2611"/>
                <a:ext cx="82" cy="8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5056C0B6-6C4C-D5BF-40E3-EF8E49187D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72968" y="1009262"/>
              <a:ext cx="2792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67EF20BF-42F3-9965-3A76-2E2A4D8B3183}"/>
                </a:ext>
              </a:extLst>
            </p:cNvPr>
            <p:cNvSpPr txBox="1"/>
            <p:nvPr/>
          </p:nvSpPr>
          <p:spPr>
            <a:xfrm>
              <a:off x="3890479" y="1298979"/>
              <a:ext cx="659032" cy="24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b="1" dirty="0"/>
                <a:t>100kΩ</a:t>
              </a:r>
              <a:endParaRPr lang="ja-JP" altLang="en-US" sz="600" b="1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B5A589B2-2B36-8111-4171-5DBB6563BC21}"/>
                </a:ext>
              </a:extLst>
            </p:cNvPr>
            <p:cNvSpPr txBox="1"/>
            <p:nvPr/>
          </p:nvSpPr>
          <p:spPr>
            <a:xfrm>
              <a:off x="3796154" y="2137516"/>
              <a:ext cx="673477" cy="24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b="1" dirty="0"/>
                <a:t>100kΩ</a:t>
              </a:r>
              <a:endParaRPr lang="ja-JP" altLang="en-US" sz="600" b="1" dirty="0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F6C71695-456E-D315-FC9D-28A0F7447509}"/>
                </a:ext>
              </a:extLst>
            </p:cNvPr>
            <p:cNvSpPr/>
            <p:nvPr/>
          </p:nvSpPr>
          <p:spPr>
            <a:xfrm>
              <a:off x="4985089" y="1588481"/>
              <a:ext cx="508237" cy="5448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015BAA44-F047-B5EF-98E3-6038A660BFE6}"/>
                </a:ext>
              </a:extLst>
            </p:cNvPr>
            <p:cNvCxnSpPr>
              <a:cxnSpLocks/>
            </p:cNvCxnSpPr>
            <p:nvPr/>
          </p:nvCxnSpPr>
          <p:spPr>
            <a:xfrm>
              <a:off x="5493325" y="1719395"/>
              <a:ext cx="707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A7371A02-074F-58B2-DA64-5124BF495B46}"/>
                </a:ext>
              </a:extLst>
            </p:cNvPr>
            <p:cNvCxnSpPr>
              <a:cxnSpLocks/>
            </p:cNvCxnSpPr>
            <p:nvPr/>
          </p:nvCxnSpPr>
          <p:spPr>
            <a:xfrm>
              <a:off x="5493325" y="1981226"/>
              <a:ext cx="707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51EC1E29-5DF7-6ED4-DE4B-0915EB5D3244}"/>
                </a:ext>
              </a:extLst>
            </p:cNvPr>
            <p:cNvSpPr txBox="1"/>
            <p:nvPr/>
          </p:nvSpPr>
          <p:spPr>
            <a:xfrm>
              <a:off x="5522902" y="1487855"/>
              <a:ext cx="658569" cy="261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dirty="0"/>
                <a:t>SBU1</a:t>
              </a:r>
              <a:endParaRPr lang="ja-JP" altLang="en-US" sz="700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9AD1857A-5626-0491-649E-27CB2D4C303B}"/>
                </a:ext>
              </a:extLst>
            </p:cNvPr>
            <p:cNvSpPr/>
            <p:nvPr/>
          </p:nvSpPr>
          <p:spPr>
            <a:xfrm>
              <a:off x="6200950" y="1588481"/>
              <a:ext cx="508237" cy="5448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2779FC2-B2CA-CE1A-239A-97E90E7C2CD3}"/>
                </a:ext>
              </a:extLst>
            </p:cNvPr>
            <p:cNvSpPr txBox="1"/>
            <p:nvPr/>
          </p:nvSpPr>
          <p:spPr>
            <a:xfrm>
              <a:off x="5897280" y="1273061"/>
              <a:ext cx="107444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dirty="0"/>
                <a:t>Type-C Port Protector</a:t>
              </a:r>
              <a:endParaRPr lang="ja-JP" altLang="en-US" sz="600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462D928E-1A20-D0D2-FB74-E13CC24AD383}"/>
                </a:ext>
              </a:extLst>
            </p:cNvPr>
            <p:cNvSpPr/>
            <p:nvPr/>
          </p:nvSpPr>
          <p:spPr>
            <a:xfrm>
              <a:off x="7250126" y="1588481"/>
              <a:ext cx="508237" cy="54486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28217E84-0CDF-1D39-ECC3-FF7E03834A8F}"/>
                </a:ext>
              </a:extLst>
            </p:cNvPr>
            <p:cNvCxnSpPr>
              <a:cxnSpLocks/>
            </p:cNvCxnSpPr>
            <p:nvPr/>
          </p:nvCxnSpPr>
          <p:spPr>
            <a:xfrm>
              <a:off x="6709187" y="1719395"/>
              <a:ext cx="54093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1DA4508C-18FD-D9A5-5254-A8BD7EF5F6D7}"/>
                </a:ext>
              </a:extLst>
            </p:cNvPr>
            <p:cNvCxnSpPr>
              <a:cxnSpLocks/>
            </p:cNvCxnSpPr>
            <p:nvPr/>
          </p:nvCxnSpPr>
          <p:spPr>
            <a:xfrm>
              <a:off x="6709187" y="1981226"/>
              <a:ext cx="54093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F8862AC3-CECE-F257-9932-2451BC03DD08}"/>
                </a:ext>
              </a:extLst>
            </p:cNvPr>
            <p:cNvSpPr txBox="1"/>
            <p:nvPr/>
          </p:nvSpPr>
          <p:spPr>
            <a:xfrm>
              <a:off x="6915563" y="1215668"/>
              <a:ext cx="1171911" cy="361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dirty="0"/>
                <a:t>Type-C Connector(DP Alt)</a:t>
              </a:r>
              <a:endParaRPr lang="ja-JP" altLang="en-US" sz="600" dirty="0"/>
            </a:p>
          </p:txBody>
        </p:sp>
        <p:grpSp>
          <p:nvGrpSpPr>
            <p:cNvPr id="35" name="Group 845">
              <a:extLst>
                <a:ext uri="{FF2B5EF4-FFF2-40B4-BE49-F238E27FC236}">
                  <a16:creationId xmlns:a16="http://schemas.microsoft.com/office/drawing/2014/main" id="{5C694019-C6A3-FC95-4D41-5382D1C12C6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2412100" y="1325155"/>
              <a:ext cx="409148" cy="113958"/>
              <a:chOff x="338" y="356"/>
              <a:chExt cx="298" cy="83"/>
            </a:xfrm>
          </p:grpSpPr>
          <p:sp>
            <p:nvSpPr>
              <p:cNvPr id="85" name="Line 42">
                <a:extLst>
                  <a:ext uri="{FF2B5EF4-FFF2-40B4-BE49-F238E27FC236}">
                    <a16:creationId xmlns:a16="http://schemas.microsoft.com/office/drawing/2014/main" id="{320FC41E-6376-7614-6389-ED1872FFE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" y="394"/>
                <a:ext cx="2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6" name="Rectangle 41">
                <a:extLst>
                  <a:ext uri="{FF2B5EF4-FFF2-40B4-BE49-F238E27FC236}">
                    <a16:creationId xmlns:a16="http://schemas.microsoft.com/office/drawing/2014/main" id="{65E2E0AA-CA69-CA72-A96C-B4FBCB709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" y="361"/>
                <a:ext cx="157" cy="6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87" name="Line 43">
                <a:extLst>
                  <a:ext uri="{FF2B5EF4-FFF2-40B4-BE49-F238E27FC236}">
                    <a16:creationId xmlns:a16="http://schemas.microsoft.com/office/drawing/2014/main" id="{4792815B-6C5A-BE6C-F7DD-16DB561ABA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0" y="358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8" name="Line 45">
                <a:extLst>
                  <a:ext uri="{FF2B5EF4-FFF2-40B4-BE49-F238E27FC236}">
                    <a16:creationId xmlns:a16="http://schemas.microsoft.com/office/drawing/2014/main" id="{688EE76D-6FD4-D4BA-0C28-A0573BE4A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5" y="360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9" name="Line 46">
                <a:extLst>
                  <a:ext uri="{FF2B5EF4-FFF2-40B4-BE49-F238E27FC236}">
                    <a16:creationId xmlns:a16="http://schemas.microsoft.com/office/drawing/2014/main" id="{48F69DD7-915E-F4B2-01C2-AE381B5334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4" y="361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0" name="Line 47">
                <a:extLst>
                  <a:ext uri="{FF2B5EF4-FFF2-40B4-BE49-F238E27FC236}">
                    <a16:creationId xmlns:a16="http://schemas.microsoft.com/office/drawing/2014/main" id="{1E91131C-22F2-29B0-27B0-2BC7A45E8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1" name="Line 48">
                <a:extLst>
                  <a:ext uri="{FF2B5EF4-FFF2-40B4-BE49-F238E27FC236}">
                    <a16:creationId xmlns:a16="http://schemas.microsoft.com/office/drawing/2014/main" id="{0D6E7480-EAF9-DBF7-596E-0906CE1478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2" name="Line 49">
                <a:extLst>
                  <a:ext uri="{FF2B5EF4-FFF2-40B4-BE49-F238E27FC236}">
                    <a16:creationId xmlns:a16="http://schemas.microsoft.com/office/drawing/2014/main" id="{FCCC25A8-8109-5FBB-7B5A-3B90454181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35" y="356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93" name="Line 844">
                <a:extLst>
                  <a:ext uri="{FF2B5EF4-FFF2-40B4-BE49-F238E27FC236}">
                    <a16:creationId xmlns:a16="http://schemas.microsoft.com/office/drawing/2014/main" id="{CF1F34D8-498B-1DC5-02EB-BF1775306B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4" y="392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36" name="Group 1079">
              <a:extLst>
                <a:ext uri="{FF2B5EF4-FFF2-40B4-BE49-F238E27FC236}">
                  <a16:creationId xmlns:a16="http://schemas.microsoft.com/office/drawing/2014/main" id="{865CB0B2-DA2E-1C70-E27F-AFE5BC6908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1058" y="954044"/>
              <a:ext cx="112584" cy="289698"/>
              <a:chOff x="600" y="2611"/>
              <a:chExt cx="82" cy="211"/>
            </a:xfrm>
          </p:grpSpPr>
          <p:sp>
            <p:nvSpPr>
              <p:cNvPr id="83" name="Line 1077">
                <a:extLst>
                  <a:ext uri="{FF2B5EF4-FFF2-40B4-BE49-F238E27FC236}">
                    <a16:creationId xmlns:a16="http://schemas.microsoft.com/office/drawing/2014/main" id="{8B4F9D56-6560-FAD3-61C5-736C2BEBCD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2" y="2698"/>
                <a:ext cx="0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00"/>
              </a:p>
            </p:txBody>
          </p:sp>
          <p:sp>
            <p:nvSpPr>
              <p:cNvPr id="84" name="Oval 1078">
                <a:extLst>
                  <a:ext uri="{FF2B5EF4-FFF2-40B4-BE49-F238E27FC236}">
                    <a16:creationId xmlns:a16="http://schemas.microsoft.com/office/drawing/2014/main" id="{7C37FA64-F864-EEE5-03E6-01FFBF0D68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0" y="2611"/>
                <a:ext cx="82" cy="8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64D6912F-6E69-0822-DA36-84A0C428A8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69415" y="1009262"/>
              <a:ext cx="2792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E45D51AD-ACB4-B4B3-3B92-DF9638CAAF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15988" y="1498419"/>
              <a:ext cx="0" cy="2218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DFD40B2D-7178-ABFE-39E1-46EE7B680F59}"/>
                </a:ext>
              </a:extLst>
            </p:cNvPr>
            <p:cNvSpPr txBox="1"/>
            <p:nvPr/>
          </p:nvSpPr>
          <p:spPr>
            <a:xfrm>
              <a:off x="2564990" y="1203344"/>
              <a:ext cx="561706" cy="24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b="1" dirty="0"/>
                <a:t>1MΩ</a:t>
              </a:r>
              <a:endParaRPr lang="ja-JP" altLang="en-US" sz="600" b="1" dirty="0"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5BA99A6A-3C0A-D68E-F7B8-3049024FB9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8519" y="1989520"/>
              <a:ext cx="0" cy="106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642">
              <a:extLst>
                <a:ext uri="{FF2B5EF4-FFF2-40B4-BE49-F238E27FC236}">
                  <a16:creationId xmlns:a16="http://schemas.microsoft.com/office/drawing/2014/main" id="{4D96DABD-435B-D075-D266-8688C1A2FD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5546" y="2445830"/>
              <a:ext cx="205947" cy="241645"/>
              <a:chOff x="468" y="997"/>
              <a:chExt cx="150" cy="176"/>
            </a:xfrm>
          </p:grpSpPr>
          <p:sp>
            <p:nvSpPr>
              <p:cNvPr id="77" name="Rectangle 640">
                <a:extLst>
                  <a:ext uri="{FF2B5EF4-FFF2-40B4-BE49-F238E27FC236}">
                    <a16:creationId xmlns:a16="http://schemas.microsoft.com/office/drawing/2014/main" id="{6940308C-2165-E2D9-5494-A47031E3D9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" y="1065"/>
                <a:ext cx="150" cy="1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78" name="Line 88">
                <a:extLst>
                  <a:ext uri="{FF2B5EF4-FFF2-40B4-BE49-F238E27FC236}">
                    <a16:creationId xmlns:a16="http://schemas.microsoft.com/office/drawing/2014/main" id="{E768537D-9FFB-E151-2E38-C813FC3E23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" y="99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9" name="Line 89">
                <a:extLst>
                  <a:ext uri="{FF2B5EF4-FFF2-40B4-BE49-F238E27FC236}">
                    <a16:creationId xmlns:a16="http://schemas.microsoft.com/office/drawing/2014/main" id="{D7A72525-0D18-0CE9-50BE-74CCB4AC55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9" y="1095"/>
                <a:ext cx="1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0" name="Line 90">
                <a:extLst>
                  <a:ext uri="{FF2B5EF4-FFF2-40B4-BE49-F238E27FC236}">
                    <a16:creationId xmlns:a16="http://schemas.microsoft.com/office/drawing/2014/main" id="{E0775E2C-FD55-CC88-11DB-6C48AFC637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6" y="1096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1" name="Line 91">
                <a:extLst>
                  <a:ext uri="{FF2B5EF4-FFF2-40B4-BE49-F238E27FC236}">
                    <a16:creationId xmlns:a16="http://schemas.microsoft.com/office/drawing/2014/main" id="{DA27130A-713E-3F8D-A1C4-E7491CFDE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31" y="1095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82" name="Line 92">
                <a:extLst>
                  <a:ext uri="{FF2B5EF4-FFF2-40B4-BE49-F238E27FC236}">
                    <a16:creationId xmlns:a16="http://schemas.microsoft.com/office/drawing/2014/main" id="{324B81F5-034C-0ABF-664F-34AC921231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73" y="1097"/>
                <a:ext cx="26" cy="3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42" name="Group 845">
              <a:extLst>
                <a:ext uri="{FF2B5EF4-FFF2-40B4-BE49-F238E27FC236}">
                  <a16:creationId xmlns:a16="http://schemas.microsoft.com/office/drawing/2014/main" id="{F00C3FD0-BB0C-2BE0-3498-6D7BD0E5DD9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2430809" y="2221962"/>
              <a:ext cx="409148" cy="113958"/>
              <a:chOff x="338" y="356"/>
              <a:chExt cx="298" cy="83"/>
            </a:xfrm>
          </p:grpSpPr>
          <p:sp>
            <p:nvSpPr>
              <p:cNvPr id="68" name="Line 42">
                <a:extLst>
                  <a:ext uri="{FF2B5EF4-FFF2-40B4-BE49-F238E27FC236}">
                    <a16:creationId xmlns:a16="http://schemas.microsoft.com/office/drawing/2014/main" id="{9D9CC4A9-8ADE-5A9D-CB7E-97B9AEE5E2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" y="394"/>
                <a:ext cx="2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9" name="Rectangle 41">
                <a:extLst>
                  <a:ext uri="{FF2B5EF4-FFF2-40B4-BE49-F238E27FC236}">
                    <a16:creationId xmlns:a16="http://schemas.microsoft.com/office/drawing/2014/main" id="{9C023CCC-3044-BA9C-5B9F-DAC1BB5E5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" y="361"/>
                <a:ext cx="157" cy="6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Line 43">
                <a:extLst>
                  <a:ext uri="{FF2B5EF4-FFF2-40B4-BE49-F238E27FC236}">
                    <a16:creationId xmlns:a16="http://schemas.microsoft.com/office/drawing/2014/main" id="{C6C9846B-536D-BEC9-EE3A-D9C8618D7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0" y="358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1" name="Line 45">
                <a:extLst>
                  <a:ext uri="{FF2B5EF4-FFF2-40B4-BE49-F238E27FC236}">
                    <a16:creationId xmlns:a16="http://schemas.microsoft.com/office/drawing/2014/main" id="{C7350BAF-4FDA-FA51-A650-DA913A6C98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5" y="360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2" name="Line 46">
                <a:extLst>
                  <a:ext uri="{FF2B5EF4-FFF2-40B4-BE49-F238E27FC236}">
                    <a16:creationId xmlns:a16="http://schemas.microsoft.com/office/drawing/2014/main" id="{ED7FF1CB-77E7-0D6D-8844-EF97EE0937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4" y="361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3" name="Line 47">
                <a:extLst>
                  <a:ext uri="{FF2B5EF4-FFF2-40B4-BE49-F238E27FC236}">
                    <a16:creationId xmlns:a16="http://schemas.microsoft.com/office/drawing/2014/main" id="{B101AD55-3A49-9F31-BA8E-C36907F6AF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4" name="Line 48">
                <a:extLst>
                  <a:ext uri="{FF2B5EF4-FFF2-40B4-BE49-F238E27FC236}">
                    <a16:creationId xmlns:a16="http://schemas.microsoft.com/office/drawing/2014/main" id="{A7C10A5C-95FB-BC03-A690-439D231D6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" y="358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5" name="Line 49">
                <a:extLst>
                  <a:ext uri="{FF2B5EF4-FFF2-40B4-BE49-F238E27FC236}">
                    <a16:creationId xmlns:a16="http://schemas.microsoft.com/office/drawing/2014/main" id="{0D6F76C9-5CA4-919C-BD06-BC61B64AD3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35" y="356"/>
                <a:ext cx="28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76" name="Line 844">
                <a:extLst>
                  <a:ext uri="{FF2B5EF4-FFF2-40B4-BE49-F238E27FC236}">
                    <a16:creationId xmlns:a16="http://schemas.microsoft.com/office/drawing/2014/main" id="{6D00D405-BE4A-CA4F-32DC-5777988B4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4" y="392"/>
                <a:ext cx="14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43" name="Group 80">
              <a:extLst>
                <a:ext uri="{FF2B5EF4-FFF2-40B4-BE49-F238E27FC236}">
                  <a16:creationId xmlns:a16="http://schemas.microsoft.com/office/drawing/2014/main" id="{71883FED-E7AE-B58F-99FC-9D31E17437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7979" y="1645722"/>
              <a:ext cx="174369" cy="157892"/>
              <a:chOff x="276" y="781"/>
              <a:chExt cx="127" cy="115"/>
            </a:xfrm>
          </p:grpSpPr>
          <p:sp>
            <p:nvSpPr>
              <p:cNvPr id="64" name="Line 76">
                <a:extLst>
                  <a:ext uri="{FF2B5EF4-FFF2-40B4-BE49-F238E27FC236}">
                    <a16:creationId xmlns:a16="http://schemas.microsoft.com/office/drawing/2014/main" id="{EAC7774D-D184-D4F0-6E85-516CEE2C23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5" name="Rectangle 77">
                <a:extLst>
                  <a:ext uri="{FF2B5EF4-FFF2-40B4-BE49-F238E27FC236}">
                    <a16:creationId xmlns:a16="http://schemas.microsoft.com/office/drawing/2014/main" id="{916C139F-8DBA-38EA-A6E6-157A1631F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Line 78">
                <a:extLst>
                  <a:ext uri="{FF2B5EF4-FFF2-40B4-BE49-F238E27FC236}">
                    <a16:creationId xmlns:a16="http://schemas.microsoft.com/office/drawing/2014/main" id="{E0268DD5-7E86-FC73-6EA0-1BCA03CDB1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7" name="Line 79">
                <a:extLst>
                  <a:ext uri="{FF2B5EF4-FFF2-40B4-BE49-F238E27FC236}">
                    <a16:creationId xmlns:a16="http://schemas.microsoft.com/office/drawing/2014/main" id="{2A5CFE12-D92C-5BAB-2899-5FAB15001E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44" name="Group 80">
              <a:extLst>
                <a:ext uri="{FF2B5EF4-FFF2-40B4-BE49-F238E27FC236}">
                  <a16:creationId xmlns:a16="http://schemas.microsoft.com/office/drawing/2014/main" id="{2C3E647A-E937-B300-76A3-1FFA611CA3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94827" y="1904403"/>
              <a:ext cx="174369" cy="157892"/>
              <a:chOff x="276" y="781"/>
              <a:chExt cx="127" cy="115"/>
            </a:xfrm>
          </p:grpSpPr>
          <p:sp>
            <p:nvSpPr>
              <p:cNvPr id="60" name="Line 76">
                <a:extLst>
                  <a:ext uri="{FF2B5EF4-FFF2-40B4-BE49-F238E27FC236}">
                    <a16:creationId xmlns:a16="http://schemas.microsoft.com/office/drawing/2014/main" id="{EDD22EFB-C272-F41B-8609-3F5354998A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1" name="Rectangle 77">
                <a:extLst>
                  <a:ext uri="{FF2B5EF4-FFF2-40B4-BE49-F238E27FC236}">
                    <a16:creationId xmlns:a16="http://schemas.microsoft.com/office/drawing/2014/main" id="{3C84B585-D540-E1A4-FAB2-DCB1D488C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Line 78">
                <a:extLst>
                  <a:ext uri="{FF2B5EF4-FFF2-40B4-BE49-F238E27FC236}">
                    <a16:creationId xmlns:a16="http://schemas.microsoft.com/office/drawing/2014/main" id="{D75DE437-3FD9-2CDF-5A05-FEBD73C7F6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63" name="Line 79">
                <a:extLst>
                  <a:ext uri="{FF2B5EF4-FFF2-40B4-BE49-F238E27FC236}">
                    <a16:creationId xmlns:a16="http://schemas.microsoft.com/office/drawing/2014/main" id="{2BCA7748-6D35-F627-B60C-1EAD65B0CB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999A8CCD-5C64-5A14-818A-14FAD1D0B2AD}"/>
                </a:ext>
              </a:extLst>
            </p:cNvPr>
            <p:cNvCxnSpPr>
              <a:cxnSpLocks/>
            </p:cNvCxnSpPr>
            <p:nvPr/>
          </p:nvCxnSpPr>
          <p:spPr>
            <a:xfrm>
              <a:off x="2931655" y="1719395"/>
              <a:ext cx="2829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C684FC5-8A7E-2FD8-602B-E329AACDFE82}"/>
                </a:ext>
              </a:extLst>
            </p:cNvPr>
            <p:cNvCxnSpPr>
              <a:cxnSpLocks/>
            </p:cNvCxnSpPr>
            <p:nvPr/>
          </p:nvCxnSpPr>
          <p:spPr>
            <a:xfrm>
              <a:off x="2931655" y="1981226"/>
              <a:ext cx="2829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楕円 46">
              <a:extLst>
                <a:ext uri="{FF2B5EF4-FFF2-40B4-BE49-F238E27FC236}">
                  <a16:creationId xmlns:a16="http://schemas.microsoft.com/office/drawing/2014/main" id="{2AFD4FEA-9820-1DB8-50DF-5AE3CE8B2CCD}"/>
                </a:ext>
              </a:extLst>
            </p:cNvPr>
            <p:cNvSpPr/>
            <p:nvPr/>
          </p:nvSpPr>
          <p:spPr>
            <a:xfrm>
              <a:off x="4341095" y="1704772"/>
              <a:ext cx="39541" cy="3954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48" name="楕円 47">
              <a:extLst>
                <a:ext uri="{FF2B5EF4-FFF2-40B4-BE49-F238E27FC236}">
                  <a16:creationId xmlns:a16="http://schemas.microsoft.com/office/drawing/2014/main" id="{658BEC14-0BD0-CAE1-9557-D45703B17190}"/>
                </a:ext>
              </a:extLst>
            </p:cNvPr>
            <p:cNvSpPr/>
            <p:nvPr/>
          </p:nvSpPr>
          <p:spPr>
            <a:xfrm>
              <a:off x="4491130" y="1962199"/>
              <a:ext cx="39541" cy="3954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BE8FD631-CE05-B292-A4A4-7ABFF510308B}"/>
                </a:ext>
              </a:extLst>
            </p:cNvPr>
            <p:cNvSpPr/>
            <p:nvPr/>
          </p:nvSpPr>
          <p:spPr>
            <a:xfrm>
              <a:off x="2617399" y="1950911"/>
              <a:ext cx="39541" cy="3954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3A6570A1-FF13-39AF-C228-C5AD5E4FD8A3}"/>
                </a:ext>
              </a:extLst>
            </p:cNvPr>
            <p:cNvSpPr/>
            <p:nvPr/>
          </p:nvSpPr>
          <p:spPr>
            <a:xfrm>
              <a:off x="2602290" y="1700517"/>
              <a:ext cx="39541" cy="3954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0CFBECDF-BBB7-0482-9FCF-7ECDDE48FA3E}"/>
                </a:ext>
              </a:extLst>
            </p:cNvPr>
            <p:cNvSpPr/>
            <p:nvPr/>
          </p:nvSpPr>
          <p:spPr>
            <a:xfrm>
              <a:off x="1607820" y="693420"/>
              <a:ext cx="6583680" cy="205396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2D565EEB-569D-7ED2-9786-C6D319DFF9E6}"/>
                </a:ext>
              </a:extLst>
            </p:cNvPr>
            <p:cNvSpPr txBox="1"/>
            <p:nvPr/>
          </p:nvSpPr>
          <p:spPr>
            <a:xfrm>
              <a:off x="2595065" y="390994"/>
              <a:ext cx="4895755" cy="3414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b="1" dirty="0"/>
                <a:t>Converter Block from DP to USB </a:t>
              </a:r>
              <a:r>
                <a:rPr lang="en-US" altLang="ja-JP" sz="1100" b="1" dirty="0" err="1"/>
                <a:t>typeC</a:t>
              </a:r>
              <a:endParaRPr lang="ja-JP" altLang="en-US" sz="1100" b="1" dirty="0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BA68A7C7-5FA3-5D31-6685-4B06D2259431}"/>
                </a:ext>
              </a:extLst>
            </p:cNvPr>
            <p:cNvSpPr txBox="1"/>
            <p:nvPr/>
          </p:nvSpPr>
          <p:spPr>
            <a:xfrm>
              <a:off x="2564990" y="2210041"/>
              <a:ext cx="561706" cy="24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600" b="1" dirty="0"/>
                <a:t>1MΩ</a:t>
              </a:r>
              <a:endParaRPr lang="ja-JP" altLang="en-US" sz="600" b="1" dirty="0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DE2B1B20-CBB5-D040-88C7-39D146606604}"/>
                </a:ext>
              </a:extLst>
            </p:cNvPr>
            <p:cNvSpPr txBox="1"/>
            <p:nvPr/>
          </p:nvSpPr>
          <p:spPr>
            <a:xfrm>
              <a:off x="2617955" y="1505367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F7A10573-B23E-9301-F580-E15D143F50C5}"/>
                </a:ext>
              </a:extLst>
            </p:cNvPr>
            <p:cNvSpPr txBox="1"/>
            <p:nvPr/>
          </p:nvSpPr>
          <p:spPr>
            <a:xfrm>
              <a:off x="2617957" y="2012230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B052282A-F151-D9E6-7317-07A86F68AA2B}"/>
                </a:ext>
              </a:extLst>
            </p:cNvPr>
            <p:cNvSpPr txBox="1"/>
            <p:nvPr/>
          </p:nvSpPr>
          <p:spPr>
            <a:xfrm>
              <a:off x="3846315" y="1521006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17D808CA-7369-3487-E3D1-496D02B75222}"/>
                </a:ext>
              </a:extLst>
            </p:cNvPr>
            <p:cNvSpPr txBox="1"/>
            <p:nvPr/>
          </p:nvSpPr>
          <p:spPr>
            <a:xfrm>
              <a:off x="3871102" y="2012230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90BDC94E-9566-6922-EAB0-6F9D8C019408}"/>
                </a:ext>
              </a:extLst>
            </p:cNvPr>
            <p:cNvSpPr txBox="1"/>
            <p:nvPr/>
          </p:nvSpPr>
          <p:spPr>
            <a:xfrm>
              <a:off x="12558722" y="1439628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B5D6DD0E-0085-3867-487D-79F30F7EF106}"/>
                </a:ext>
              </a:extLst>
            </p:cNvPr>
            <p:cNvSpPr txBox="1"/>
            <p:nvPr/>
          </p:nvSpPr>
          <p:spPr>
            <a:xfrm>
              <a:off x="12583509" y="2135762"/>
              <a:ext cx="561706" cy="220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500" b="1" dirty="0"/>
                <a:t>0.1uF</a:t>
              </a:r>
              <a:endParaRPr lang="ja-JP" altLang="en-US" sz="500" b="1" dirty="0"/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EA1618DE-5448-637F-A472-910B1D58834E}"/>
              </a:ext>
            </a:extLst>
          </p:cNvPr>
          <p:cNvGrpSpPr/>
          <p:nvPr/>
        </p:nvGrpSpPr>
        <p:grpSpPr>
          <a:xfrm>
            <a:off x="6780571" y="1457534"/>
            <a:ext cx="4621644" cy="2120355"/>
            <a:chOff x="6031140" y="3346665"/>
            <a:chExt cx="4621644" cy="2120355"/>
          </a:xfrm>
        </p:grpSpPr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CA09EA92-C031-FA2B-EA15-4B43AF17934F}"/>
                </a:ext>
              </a:extLst>
            </p:cNvPr>
            <p:cNvGrpSpPr/>
            <p:nvPr/>
          </p:nvGrpSpPr>
          <p:grpSpPr>
            <a:xfrm>
              <a:off x="6418611" y="3614507"/>
              <a:ext cx="3984410" cy="1758617"/>
              <a:chOff x="3809556" y="3509913"/>
              <a:chExt cx="4522606" cy="1996163"/>
            </a:xfrm>
          </p:grpSpPr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015F69FC-DDA7-1CC8-14CD-E2328C09C6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5161" y="4386741"/>
                <a:ext cx="150752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560C2F0B-D846-BD86-8DCC-8238A4642A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5161" y="4689481"/>
                <a:ext cx="150752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正方形/長方形 143">
                <a:extLst>
                  <a:ext uri="{FF2B5EF4-FFF2-40B4-BE49-F238E27FC236}">
                    <a16:creationId xmlns:a16="http://schemas.microsoft.com/office/drawing/2014/main" id="{2C7D51DB-FF7A-3A32-1BC6-C8935844D169}"/>
                  </a:ext>
                </a:extLst>
              </p:cNvPr>
              <p:cNvSpPr/>
              <p:nvPr/>
            </p:nvSpPr>
            <p:spPr>
              <a:xfrm>
                <a:off x="5601221" y="4090178"/>
                <a:ext cx="562233" cy="87732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/>
              </a:p>
            </p:txBody>
          </p:sp>
          <p:cxnSp>
            <p:nvCxnSpPr>
              <p:cNvPr id="145" name="直線コネクタ 144">
                <a:extLst>
                  <a:ext uri="{FF2B5EF4-FFF2-40B4-BE49-F238E27FC236}">
                    <a16:creationId xmlns:a16="http://schemas.microsoft.com/office/drawing/2014/main" id="{F5F127AD-2950-3B5A-9DD5-F930AA9BC8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63454" y="4386741"/>
                <a:ext cx="103192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FC2A0438-177C-1929-12C4-D7DF5F1403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63454" y="4689481"/>
                <a:ext cx="103192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正方形/長方形 146">
                <a:extLst>
                  <a:ext uri="{FF2B5EF4-FFF2-40B4-BE49-F238E27FC236}">
                    <a16:creationId xmlns:a16="http://schemas.microsoft.com/office/drawing/2014/main" id="{B98A73D5-6BA7-D9C7-DEEE-6795654AA551}"/>
                  </a:ext>
                </a:extLst>
              </p:cNvPr>
              <p:cNvSpPr/>
              <p:nvPr/>
            </p:nvSpPr>
            <p:spPr>
              <a:xfrm>
                <a:off x="7769929" y="4090178"/>
                <a:ext cx="562233" cy="87732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/>
              </a:p>
            </p:txBody>
          </p:sp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0A224788-A38D-1816-40C0-B094E1D694E3}"/>
                  </a:ext>
                </a:extLst>
              </p:cNvPr>
              <p:cNvSpPr txBox="1"/>
              <p:nvPr/>
            </p:nvSpPr>
            <p:spPr>
              <a:xfrm>
                <a:off x="4241190" y="4174673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dirty="0"/>
                  <a:t>SBU1</a:t>
                </a:r>
                <a:endParaRPr lang="ja-JP" altLang="en-US" sz="700" dirty="0"/>
              </a:p>
            </p:txBody>
          </p:sp>
          <p:sp>
            <p:nvSpPr>
              <p:cNvPr id="149" name="テキスト ボックス 148">
                <a:extLst>
                  <a:ext uri="{FF2B5EF4-FFF2-40B4-BE49-F238E27FC236}">
                    <a16:creationId xmlns:a16="http://schemas.microsoft.com/office/drawing/2014/main" id="{B63BAFC2-3F44-F78E-441B-24FFC34B2146}"/>
                  </a:ext>
                </a:extLst>
              </p:cNvPr>
              <p:cNvSpPr txBox="1"/>
              <p:nvPr/>
            </p:nvSpPr>
            <p:spPr>
              <a:xfrm>
                <a:off x="4249365" y="4488540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dirty="0"/>
                  <a:t>SBU2</a:t>
                </a:r>
                <a:endParaRPr lang="ja-JP" altLang="en-US" sz="700" dirty="0"/>
              </a:p>
            </p:txBody>
          </p:sp>
          <p:sp>
            <p:nvSpPr>
              <p:cNvPr id="150" name="テキスト ボックス 149">
                <a:extLst>
                  <a:ext uri="{FF2B5EF4-FFF2-40B4-BE49-F238E27FC236}">
                    <a16:creationId xmlns:a16="http://schemas.microsoft.com/office/drawing/2014/main" id="{24233F6D-29BE-E6EF-A8DD-6999DEC6D85C}"/>
                  </a:ext>
                </a:extLst>
              </p:cNvPr>
              <p:cNvSpPr txBox="1"/>
              <p:nvPr/>
            </p:nvSpPr>
            <p:spPr>
              <a:xfrm>
                <a:off x="6374862" y="4177976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dirty="0" err="1"/>
                  <a:t>Dp</a:t>
                </a:r>
                <a:endParaRPr lang="ja-JP" altLang="en-US" sz="700" dirty="0"/>
              </a:p>
            </p:txBody>
          </p:sp>
          <p:sp>
            <p:nvSpPr>
              <p:cNvPr id="151" name="テキスト ボックス 150">
                <a:extLst>
                  <a:ext uri="{FF2B5EF4-FFF2-40B4-BE49-F238E27FC236}">
                    <a16:creationId xmlns:a16="http://schemas.microsoft.com/office/drawing/2014/main" id="{6E51289E-2609-340A-F865-F063899B31CF}"/>
                  </a:ext>
                </a:extLst>
              </p:cNvPr>
              <p:cNvSpPr txBox="1"/>
              <p:nvPr/>
            </p:nvSpPr>
            <p:spPr>
              <a:xfrm>
                <a:off x="6389237" y="4511228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err="1"/>
                  <a:t>Dn</a:t>
                </a:r>
                <a:endParaRPr lang="ja-JP" altLang="en-US" sz="700"/>
              </a:p>
            </p:txBody>
          </p:sp>
          <p:grpSp>
            <p:nvGrpSpPr>
              <p:cNvPr id="152" name="Group 845">
                <a:extLst>
                  <a:ext uri="{FF2B5EF4-FFF2-40B4-BE49-F238E27FC236}">
                    <a16:creationId xmlns:a16="http://schemas.microsoft.com/office/drawing/2014/main" id="{09FD0D70-F828-8A0C-F3BC-BDF43663C9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6200000">
                <a:off x="5110984" y="4966178"/>
                <a:ext cx="473075" cy="131763"/>
                <a:chOff x="338" y="356"/>
                <a:chExt cx="298" cy="83"/>
              </a:xfrm>
            </p:grpSpPr>
            <p:sp>
              <p:nvSpPr>
                <p:cNvPr id="220" name="Line 42">
                  <a:extLst>
                    <a:ext uri="{FF2B5EF4-FFF2-40B4-BE49-F238E27FC236}">
                      <a16:creationId xmlns:a16="http://schemas.microsoft.com/office/drawing/2014/main" id="{DADB00A1-4EAC-6F41-F32B-9801253DDD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" y="394"/>
                  <a:ext cx="2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1" name="Rectangle 41">
                  <a:extLst>
                    <a:ext uri="{FF2B5EF4-FFF2-40B4-BE49-F238E27FC236}">
                      <a16:creationId xmlns:a16="http://schemas.microsoft.com/office/drawing/2014/main" id="{F8039DF5-C949-C312-BA81-A0B8C5A311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5" y="361"/>
                  <a:ext cx="157" cy="6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22" name="Line 43">
                  <a:extLst>
                    <a:ext uri="{FF2B5EF4-FFF2-40B4-BE49-F238E27FC236}">
                      <a16:creationId xmlns:a16="http://schemas.microsoft.com/office/drawing/2014/main" id="{8C5F41A6-B82D-71D0-EA1C-2E812D0712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0" y="358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3" name="Line 45">
                  <a:extLst>
                    <a:ext uri="{FF2B5EF4-FFF2-40B4-BE49-F238E27FC236}">
                      <a16:creationId xmlns:a16="http://schemas.microsoft.com/office/drawing/2014/main" id="{9E1CA358-7638-E932-F7C0-1804007CF2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5" y="360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4" name="Line 46">
                  <a:extLst>
                    <a:ext uri="{FF2B5EF4-FFF2-40B4-BE49-F238E27FC236}">
                      <a16:creationId xmlns:a16="http://schemas.microsoft.com/office/drawing/2014/main" id="{2E5CFACD-5DF5-A9DD-CC65-F0763DFC77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54" y="361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5" name="Line 47">
                  <a:extLst>
                    <a:ext uri="{FF2B5EF4-FFF2-40B4-BE49-F238E27FC236}">
                      <a16:creationId xmlns:a16="http://schemas.microsoft.com/office/drawing/2014/main" id="{E50F98E8-9D8B-4564-DB84-CF7938FE13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1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6" name="Line 48">
                  <a:extLst>
                    <a:ext uri="{FF2B5EF4-FFF2-40B4-BE49-F238E27FC236}">
                      <a16:creationId xmlns:a16="http://schemas.microsoft.com/office/drawing/2014/main" id="{9CA9AFE3-8D34-F8AF-3147-D1F965E6DE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8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7" name="Line 49">
                  <a:extLst>
                    <a:ext uri="{FF2B5EF4-FFF2-40B4-BE49-F238E27FC236}">
                      <a16:creationId xmlns:a16="http://schemas.microsoft.com/office/drawing/2014/main" id="{0C385FDB-13ED-F48E-9023-D51BCB4CA9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535" y="356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28" name="Line 844">
                  <a:extLst>
                    <a:ext uri="{FF2B5EF4-FFF2-40B4-BE49-F238E27FC236}">
                      <a16:creationId xmlns:a16="http://schemas.microsoft.com/office/drawing/2014/main" id="{555F1C9A-F86A-DAE3-3C1F-7C6A0BC54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64" y="392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grpSp>
            <p:nvGrpSpPr>
              <p:cNvPr id="153" name="Group 642">
                <a:extLst>
                  <a:ext uri="{FF2B5EF4-FFF2-40B4-BE49-F238E27FC236}">
                    <a16:creationId xmlns:a16="http://schemas.microsoft.com/office/drawing/2014/main" id="{C29D580D-1F9B-D1A6-5F1F-75E5AA747B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11596" y="5226676"/>
                <a:ext cx="238125" cy="279400"/>
                <a:chOff x="468" y="997"/>
                <a:chExt cx="150" cy="176"/>
              </a:xfrm>
            </p:grpSpPr>
            <p:sp>
              <p:nvSpPr>
                <p:cNvPr id="214" name="Rectangle 640">
                  <a:extLst>
                    <a:ext uri="{FF2B5EF4-FFF2-40B4-BE49-F238E27FC236}">
                      <a16:creationId xmlns:a16="http://schemas.microsoft.com/office/drawing/2014/main" id="{C09A9105-0A7F-1B9C-D9E9-DCFC7A6F1B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8" y="1065"/>
                  <a:ext cx="150" cy="10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5" name="Line 88">
                  <a:extLst>
                    <a:ext uri="{FF2B5EF4-FFF2-40B4-BE49-F238E27FC236}">
                      <a16:creationId xmlns:a16="http://schemas.microsoft.com/office/drawing/2014/main" id="{4FEA77AC-3DF7-8CB7-0E93-7A72F55471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8" y="997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6" name="Line 89">
                  <a:extLst>
                    <a:ext uri="{FF2B5EF4-FFF2-40B4-BE49-F238E27FC236}">
                      <a16:creationId xmlns:a16="http://schemas.microsoft.com/office/drawing/2014/main" id="{A0168078-E452-B2BF-E592-7527CAC184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" y="1095"/>
                  <a:ext cx="1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7" name="Line 90">
                  <a:extLst>
                    <a:ext uri="{FF2B5EF4-FFF2-40B4-BE49-F238E27FC236}">
                      <a16:creationId xmlns:a16="http://schemas.microsoft.com/office/drawing/2014/main" id="{059241B4-10DB-E239-3BC3-402FCFB128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86" y="1096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8" name="Line 91">
                  <a:extLst>
                    <a:ext uri="{FF2B5EF4-FFF2-40B4-BE49-F238E27FC236}">
                      <a16:creationId xmlns:a16="http://schemas.microsoft.com/office/drawing/2014/main" id="{DD59B8E6-F44A-73C5-1C66-F46D0FEEAB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31" y="1095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9" name="Line 92">
                  <a:extLst>
                    <a:ext uri="{FF2B5EF4-FFF2-40B4-BE49-F238E27FC236}">
                      <a16:creationId xmlns:a16="http://schemas.microsoft.com/office/drawing/2014/main" id="{41A2396C-DFC9-A83E-BE46-FD2E83324F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73" y="1097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6F22CB4E-F9F9-BD2F-CED9-3323A3A653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76937" y="4387771"/>
                <a:ext cx="0" cy="43454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5" name="Group 845">
                <a:extLst>
                  <a:ext uri="{FF2B5EF4-FFF2-40B4-BE49-F238E27FC236}">
                    <a16:creationId xmlns:a16="http://schemas.microsoft.com/office/drawing/2014/main" id="{5F275F26-67AA-1132-F729-365214B4FE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6200000">
                <a:off x="4851016" y="4966178"/>
                <a:ext cx="473075" cy="131763"/>
                <a:chOff x="338" y="356"/>
                <a:chExt cx="298" cy="83"/>
              </a:xfrm>
            </p:grpSpPr>
            <p:sp>
              <p:nvSpPr>
                <p:cNvPr id="205" name="Line 42">
                  <a:extLst>
                    <a:ext uri="{FF2B5EF4-FFF2-40B4-BE49-F238E27FC236}">
                      <a16:creationId xmlns:a16="http://schemas.microsoft.com/office/drawing/2014/main" id="{45CACB7B-F6EC-496D-55A3-D451068BE1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" y="394"/>
                  <a:ext cx="2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6" name="Rectangle 41">
                  <a:extLst>
                    <a:ext uri="{FF2B5EF4-FFF2-40B4-BE49-F238E27FC236}">
                      <a16:creationId xmlns:a16="http://schemas.microsoft.com/office/drawing/2014/main" id="{2DA76F39-856A-4587-D866-5E720E3217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5" y="361"/>
                  <a:ext cx="157" cy="6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7" name="Line 43">
                  <a:extLst>
                    <a:ext uri="{FF2B5EF4-FFF2-40B4-BE49-F238E27FC236}">
                      <a16:creationId xmlns:a16="http://schemas.microsoft.com/office/drawing/2014/main" id="{75B7D70F-F1FB-8FD1-87B3-BD6530C91A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0" y="358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8" name="Line 45">
                  <a:extLst>
                    <a:ext uri="{FF2B5EF4-FFF2-40B4-BE49-F238E27FC236}">
                      <a16:creationId xmlns:a16="http://schemas.microsoft.com/office/drawing/2014/main" id="{DF2731C4-2F61-FB67-7D8E-59143225D3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5" y="360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9" name="Line 46">
                  <a:extLst>
                    <a:ext uri="{FF2B5EF4-FFF2-40B4-BE49-F238E27FC236}">
                      <a16:creationId xmlns:a16="http://schemas.microsoft.com/office/drawing/2014/main" id="{11F1B5B3-77FB-88AD-56FA-B245CA46A6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54" y="361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0" name="Line 47">
                  <a:extLst>
                    <a:ext uri="{FF2B5EF4-FFF2-40B4-BE49-F238E27FC236}">
                      <a16:creationId xmlns:a16="http://schemas.microsoft.com/office/drawing/2014/main" id="{29F7E023-5C33-196F-AE41-032A4B0545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1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1" name="Line 48">
                  <a:extLst>
                    <a:ext uri="{FF2B5EF4-FFF2-40B4-BE49-F238E27FC236}">
                      <a16:creationId xmlns:a16="http://schemas.microsoft.com/office/drawing/2014/main" id="{18BBF9E3-AFB5-9C6B-BB93-F04B50C766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8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2" name="Line 49">
                  <a:extLst>
                    <a:ext uri="{FF2B5EF4-FFF2-40B4-BE49-F238E27FC236}">
                      <a16:creationId xmlns:a16="http://schemas.microsoft.com/office/drawing/2014/main" id="{0416E48B-676D-2539-0B67-A05C17FCD2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535" y="356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13" name="Line 844">
                  <a:extLst>
                    <a:ext uri="{FF2B5EF4-FFF2-40B4-BE49-F238E27FC236}">
                      <a16:creationId xmlns:a16="http://schemas.microsoft.com/office/drawing/2014/main" id="{40FEAF26-E01C-9723-0D28-1AD865DBE7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64" y="392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grpSp>
            <p:nvGrpSpPr>
              <p:cNvPr id="156" name="Group 642">
                <a:extLst>
                  <a:ext uri="{FF2B5EF4-FFF2-40B4-BE49-F238E27FC236}">
                    <a16:creationId xmlns:a16="http://schemas.microsoft.com/office/drawing/2014/main" id="{6BDAFE23-919A-7226-8E08-65E3B95EEC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49589" y="5226676"/>
                <a:ext cx="238125" cy="279400"/>
                <a:chOff x="468" y="997"/>
                <a:chExt cx="150" cy="176"/>
              </a:xfrm>
            </p:grpSpPr>
            <p:sp>
              <p:nvSpPr>
                <p:cNvPr id="199" name="Rectangle 640">
                  <a:extLst>
                    <a:ext uri="{FF2B5EF4-FFF2-40B4-BE49-F238E27FC236}">
                      <a16:creationId xmlns:a16="http://schemas.microsoft.com/office/drawing/2014/main" id="{7139B61E-2FF4-AD2C-2584-4319B7DD8D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8" y="1065"/>
                  <a:ext cx="150" cy="10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0" name="Line 88">
                  <a:extLst>
                    <a:ext uri="{FF2B5EF4-FFF2-40B4-BE49-F238E27FC236}">
                      <a16:creationId xmlns:a16="http://schemas.microsoft.com/office/drawing/2014/main" id="{A90CC9E8-E373-83DC-BC8C-2EF88BCF37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8" y="997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1" name="Line 89">
                  <a:extLst>
                    <a:ext uri="{FF2B5EF4-FFF2-40B4-BE49-F238E27FC236}">
                      <a16:creationId xmlns:a16="http://schemas.microsoft.com/office/drawing/2014/main" id="{788A329C-323B-E037-FD78-FD9CF88C82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" y="1095"/>
                  <a:ext cx="1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2" name="Line 90">
                  <a:extLst>
                    <a:ext uri="{FF2B5EF4-FFF2-40B4-BE49-F238E27FC236}">
                      <a16:creationId xmlns:a16="http://schemas.microsoft.com/office/drawing/2014/main" id="{47769416-5401-DF9C-E226-1A0831ED5C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86" y="1096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3" name="Line 91">
                  <a:extLst>
                    <a:ext uri="{FF2B5EF4-FFF2-40B4-BE49-F238E27FC236}">
                      <a16:creationId xmlns:a16="http://schemas.microsoft.com/office/drawing/2014/main" id="{338DD49E-C252-F156-EA6F-8B1C1FFC5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31" y="1095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204" name="Line 92">
                  <a:extLst>
                    <a:ext uri="{FF2B5EF4-FFF2-40B4-BE49-F238E27FC236}">
                      <a16:creationId xmlns:a16="http://schemas.microsoft.com/office/drawing/2014/main" id="{53FE7F9F-5C5C-AD8F-7CCF-650B1DB0E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73" y="1097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cxnSp>
            <p:nvCxnSpPr>
              <p:cNvPr id="157" name="直線コネクタ 156">
                <a:extLst>
                  <a:ext uri="{FF2B5EF4-FFF2-40B4-BE49-F238E27FC236}">
                    <a16:creationId xmlns:a16="http://schemas.microsoft.com/office/drawing/2014/main" id="{A09E5E98-774B-B85B-7F54-1AFB91EBC5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37289" y="4689481"/>
                <a:ext cx="0" cy="13283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8" name="Group 845">
                <a:extLst>
                  <a:ext uri="{FF2B5EF4-FFF2-40B4-BE49-F238E27FC236}">
                    <a16:creationId xmlns:a16="http://schemas.microsoft.com/office/drawing/2014/main" id="{263B1FE4-5F1C-C79D-AE31-75D1592CE0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6200000">
                <a:off x="6823187" y="4966178"/>
                <a:ext cx="473075" cy="131763"/>
                <a:chOff x="338" y="356"/>
                <a:chExt cx="298" cy="83"/>
              </a:xfrm>
            </p:grpSpPr>
            <p:sp>
              <p:nvSpPr>
                <p:cNvPr id="190" name="Line 42">
                  <a:extLst>
                    <a:ext uri="{FF2B5EF4-FFF2-40B4-BE49-F238E27FC236}">
                      <a16:creationId xmlns:a16="http://schemas.microsoft.com/office/drawing/2014/main" id="{19871742-9664-AE6F-BBF4-3B1F13EE40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" y="394"/>
                  <a:ext cx="2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1" name="Rectangle 41">
                  <a:extLst>
                    <a:ext uri="{FF2B5EF4-FFF2-40B4-BE49-F238E27FC236}">
                      <a16:creationId xmlns:a16="http://schemas.microsoft.com/office/drawing/2014/main" id="{C08F9CD0-1E32-F0AA-FC6A-52A909EE76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5" y="361"/>
                  <a:ext cx="157" cy="6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2" name="Line 43">
                  <a:extLst>
                    <a:ext uri="{FF2B5EF4-FFF2-40B4-BE49-F238E27FC236}">
                      <a16:creationId xmlns:a16="http://schemas.microsoft.com/office/drawing/2014/main" id="{F673800E-1F6E-8CCC-1084-CAAE66C2D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0" y="358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3" name="Line 45">
                  <a:extLst>
                    <a:ext uri="{FF2B5EF4-FFF2-40B4-BE49-F238E27FC236}">
                      <a16:creationId xmlns:a16="http://schemas.microsoft.com/office/drawing/2014/main" id="{22341FFA-8F3A-4761-C521-D66ADCCBB1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5" y="360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4" name="Line 46">
                  <a:extLst>
                    <a:ext uri="{FF2B5EF4-FFF2-40B4-BE49-F238E27FC236}">
                      <a16:creationId xmlns:a16="http://schemas.microsoft.com/office/drawing/2014/main" id="{B4B36B68-1AE8-CCC3-AFCA-F18AC24342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54" y="361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5" name="Line 47">
                  <a:extLst>
                    <a:ext uri="{FF2B5EF4-FFF2-40B4-BE49-F238E27FC236}">
                      <a16:creationId xmlns:a16="http://schemas.microsoft.com/office/drawing/2014/main" id="{14D3C76E-FDEF-26E8-8F35-5D2D1113B0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1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6" name="Line 48">
                  <a:extLst>
                    <a:ext uri="{FF2B5EF4-FFF2-40B4-BE49-F238E27FC236}">
                      <a16:creationId xmlns:a16="http://schemas.microsoft.com/office/drawing/2014/main" id="{4E1E9F9D-1683-5642-BDEE-0D08FA152F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8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7" name="Line 49">
                  <a:extLst>
                    <a:ext uri="{FF2B5EF4-FFF2-40B4-BE49-F238E27FC236}">
                      <a16:creationId xmlns:a16="http://schemas.microsoft.com/office/drawing/2014/main" id="{2E185D20-BD52-C5E1-D943-FF2C8280FA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535" y="356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98" name="Line 844">
                  <a:extLst>
                    <a:ext uri="{FF2B5EF4-FFF2-40B4-BE49-F238E27FC236}">
                      <a16:creationId xmlns:a16="http://schemas.microsoft.com/office/drawing/2014/main" id="{CF8639BD-8099-01DD-D431-E2617B559E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64" y="392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grpSp>
            <p:nvGrpSpPr>
              <p:cNvPr id="159" name="Group 642">
                <a:extLst>
                  <a:ext uri="{FF2B5EF4-FFF2-40B4-BE49-F238E27FC236}">
                    <a16:creationId xmlns:a16="http://schemas.microsoft.com/office/drawing/2014/main" id="{1DE3FA3C-2C3A-6B9D-C426-FB4BE690A1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21760" y="5226676"/>
                <a:ext cx="238125" cy="279400"/>
                <a:chOff x="468" y="997"/>
                <a:chExt cx="150" cy="176"/>
              </a:xfrm>
            </p:grpSpPr>
            <p:sp>
              <p:nvSpPr>
                <p:cNvPr id="184" name="Rectangle 640">
                  <a:extLst>
                    <a:ext uri="{FF2B5EF4-FFF2-40B4-BE49-F238E27FC236}">
                      <a16:creationId xmlns:a16="http://schemas.microsoft.com/office/drawing/2014/main" id="{5BA1F171-B870-A390-7F87-612A673C2E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8" y="1065"/>
                  <a:ext cx="150" cy="10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5" name="Line 88">
                  <a:extLst>
                    <a:ext uri="{FF2B5EF4-FFF2-40B4-BE49-F238E27FC236}">
                      <a16:creationId xmlns:a16="http://schemas.microsoft.com/office/drawing/2014/main" id="{60110647-815B-C990-4534-CA86735CD9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8" y="997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6" name="Line 89">
                  <a:extLst>
                    <a:ext uri="{FF2B5EF4-FFF2-40B4-BE49-F238E27FC236}">
                      <a16:creationId xmlns:a16="http://schemas.microsoft.com/office/drawing/2014/main" id="{1DE318AA-704C-A1CA-1477-269F26218F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" y="1095"/>
                  <a:ext cx="1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7" name="Line 90">
                  <a:extLst>
                    <a:ext uri="{FF2B5EF4-FFF2-40B4-BE49-F238E27FC236}">
                      <a16:creationId xmlns:a16="http://schemas.microsoft.com/office/drawing/2014/main" id="{45628580-874C-0DD6-585D-E584C127C8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86" y="1096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8" name="Line 91">
                  <a:extLst>
                    <a:ext uri="{FF2B5EF4-FFF2-40B4-BE49-F238E27FC236}">
                      <a16:creationId xmlns:a16="http://schemas.microsoft.com/office/drawing/2014/main" id="{1A228FE3-4363-7AAB-79C4-82580830D0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31" y="1095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9" name="Line 92">
                  <a:extLst>
                    <a:ext uri="{FF2B5EF4-FFF2-40B4-BE49-F238E27FC236}">
                      <a16:creationId xmlns:a16="http://schemas.microsoft.com/office/drawing/2014/main" id="{D4BEAAE8-F8C2-81A1-5C4E-4D80C61454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73" y="1097"/>
                  <a:ext cx="26" cy="3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cxnSp>
            <p:nvCxnSpPr>
              <p:cNvPr id="160" name="直線コネクタ 159">
                <a:extLst>
                  <a:ext uri="{FF2B5EF4-FFF2-40B4-BE49-F238E27FC236}">
                    <a16:creationId xmlns:a16="http://schemas.microsoft.com/office/drawing/2014/main" id="{4F02A3CF-6741-2E0B-793B-B8C9F26D87F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34360" y="4235372"/>
                <a:ext cx="0" cy="15136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1" name="Group 845">
                <a:extLst>
                  <a:ext uri="{FF2B5EF4-FFF2-40B4-BE49-F238E27FC236}">
                    <a16:creationId xmlns:a16="http://schemas.microsoft.com/office/drawing/2014/main" id="{AC6D0C25-DCED-D92B-8A9D-6F3711CD12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6200000">
                <a:off x="6806228" y="3969206"/>
                <a:ext cx="473075" cy="131763"/>
                <a:chOff x="338" y="356"/>
                <a:chExt cx="298" cy="83"/>
              </a:xfrm>
            </p:grpSpPr>
            <p:sp>
              <p:nvSpPr>
                <p:cNvPr id="175" name="Line 42">
                  <a:extLst>
                    <a:ext uri="{FF2B5EF4-FFF2-40B4-BE49-F238E27FC236}">
                      <a16:creationId xmlns:a16="http://schemas.microsoft.com/office/drawing/2014/main" id="{52B7D8F2-CF28-3102-90FD-8F1F5DA595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" y="394"/>
                  <a:ext cx="2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76" name="Rectangle 41">
                  <a:extLst>
                    <a:ext uri="{FF2B5EF4-FFF2-40B4-BE49-F238E27FC236}">
                      <a16:creationId xmlns:a16="http://schemas.microsoft.com/office/drawing/2014/main" id="{A1E9205E-33D0-5F59-BE22-06E376EE45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5" y="361"/>
                  <a:ext cx="157" cy="6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7" name="Line 43">
                  <a:extLst>
                    <a:ext uri="{FF2B5EF4-FFF2-40B4-BE49-F238E27FC236}">
                      <a16:creationId xmlns:a16="http://schemas.microsoft.com/office/drawing/2014/main" id="{B08983FA-FCE8-E21D-6E80-FD436B9C95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0" y="358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78" name="Line 45">
                  <a:extLst>
                    <a:ext uri="{FF2B5EF4-FFF2-40B4-BE49-F238E27FC236}">
                      <a16:creationId xmlns:a16="http://schemas.microsoft.com/office/drawing/2014/main" id="{F52A53F7-F879-6830-2813-C047605770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5" y="360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79" name="Line 46">
                  <a:extLst>
                    <a:ext uri="{FF2B5EF4-FFF2-40B4-BE49-F238E27FC236}">
                      <a16:creationId xmlns:a16="http://schemas.microsoft.com/office/drawing/2014/main" id="{80247576-F577-9641-FA60-4241B1468C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54" y="361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0" name="Line 47">
                  <a:extLst>
                    <a:ext uri="{FF2B5EF4-FFF2-40B4-BE49-F238E27FC236}">
                      <a16:creationId xmlns:a16="http://schemas.microsoft.com/office/drawing/2014/main" id="{ED660575-C5F7-C1EE-64F1-81455DF7F8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1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1" name="Line 48">
                  <a:extLst>
                    <a:ext uri="{FF2B5EF4-FFF2-40B4-BE49-F238E27FC236}">
                      <a16:creationId xmlns:a16="http://schemas.microsoft.com/office/drawing/2014/main" id="{883FC8D5-30EA-EFD4-C139-FC12B852E3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8" y="358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2" name="Line 49">
                  <a:extLst>
                    <a:ext uri="{FF2B5EF4-FFF2-40B4-BE49-F238E27FC236}">
                      <a16:creationId xmlns:a16="http://schemas.microsoft.com/office/drawing/2014/main" id="{1CC1BA42-FFFD-CE05-8FA9-A2D2B67FA7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535" y="356"/>
                  <a:ext cx="28" cy="7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  <p:sp>
              <p:nvSpPr>
                <p:cNvPr id="183" name="Line 844">
                  <a:extLst>
                    <a:ext uri="{FF2B5EF4-FFF2-40B4-BE49-F238E27FC236}">
                      <a16:creationId xmlns:a16="http://schemas.microsoft.com/office/drawing/2014/main" id="{12DE82D8-165E-066F-CFC3-F2625B68DC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64" y="392"/>
                  <a:ext cx="14" cy="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sz="1200"/>
                </a:p>
              </p:txBody>
            </p:sp>
          </p:grp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074CED2A-3684-0571-9B0D-1D86811EAC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47453" y="4689481"/>
                <a:ext cx="0" cy="13283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3" name="Group 1079">
                <a:extLst>
                  <a:ext uri="{FF2B5EF4-FFF2-40B4-BE49-F238E27FC236}">
                    <a16:creationId xmlns:a16="http://schemas.microsoft.com/office/drawing/2014/main" id="{3122398E-F61D-2304-6276-78B7270265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66897" y="3540111"/>
                <a:ext cx="130175" cy="334962"/>
                <a:chOff x="600" y="2611"/>
                <a:chExt cx="82" cy="211"/>
              </a:xfrm>
            </p:grpSpPr>
            <p:sp>
              <p:nvSpPr>
                <p:cNvPr id="173" name="Line 1077">
                  <a:extLst>
                    <a:ext uri="{FF2B5EF4-FFF2-40B4-BE49-F238E27FC236}">
                      <a16:creationId xmlns:a16="http://schemas.microsoft.com/office/drawing/2014/main" id="{B6193D87-9B38-6DDB-E397-F2F420AB46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42" y="2698"/>
                  <a:ext cx="0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sz="1200"/>
                </a:p>
              </p:txBody>
            </p:sp>
            <p:sp>
              <p:nvSpPr>
                <p:cNvPr id="174" name="Oval 1078">
                  <a:extLst>
                    <a:ext uri="{FF2B5EF4-FFF2-40B4-BE49-F238E27FC236}">
                      <a16:creationId xmlns:a16="http://schemas.microsoft.com/office/drawing/2014/main" id="{B8C348BD-298C-4DC0-644C-37893BE508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0" y="2611"/>
                  <a:ext cx="82" cy="8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kumimoji="1" sz="20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00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164" name="直線コネクタ 163">
                <a:extLst>
                  <a:ext uri="{FF2B5EF4-FFF2-40B4-BE49-F238E27FC236}">
                    <a16:creationId xmlns:a16="http://schemas.microsoft.com/office/drawing/2014/main" id="{8BD8293F-7011-F7D4-18BE-D0C805BC50B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72496" y="3603956"/>
                <a:ext cx="32288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正方形/長方形 164">
                <a:extLst>
                  <a:ext uri="{FF2B5EF4-FFF2-40B4-BE49-F238E27FC236}">
                    <a16:creationId xmlns:a16="http://schemas.microsoft.com/office/drawing/2014/main" id="{7C979D53-8210-0989-3852-B74EE5AB8808}"/>
                  </a:ext>
                </a:extLst>
              </p:cNvPr>
              <p:cNvSpPr/>
              <p:nvPr/>
            </p:nvSpPr>
            <p:spPr>
              <a:xfrm>
                <a:off x="3809556" y="4235372"/>
                <a:ext cx="257858" cy="62999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/>
              </a:p>
            </p:txBody>
          </p:sp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17769764-8DB7-3FB4-1747-C50FAD4DB88B}"/>
                  </a:ext>
                </a:extLst>
              </p:cNvPr>
              <p:cNvSpPr txBox="1"/>
              <p:nvPr/>
            </p:nvSpPr>
            <p:spPr>
              <a:xfrm>
                <a:off x="4378483" y="5034225"/>
                <a:ext cx="680951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/>
                  <a:t>2Mohm</a:t>
                </a:r>
                <a:endParaRPr lang="ja-JP" altLang="en-US" sz="700"/>
              </a:p>
            </p:txBody>
          </p:sp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CEE4E617-6912-A212-50AD-CF1016904E73}"/>
                  </a:ext>
                </a:extLst>
              </p:cNvPr>
              <p:cNvSpPr txBox="1"/>
              <p:nvPr/>
            </p:nvSpPr>
            <p:spPr>
              <a:xfrm>
                <a:off x="5367365" y="5034225"/>
                <a:ext cx="680951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/>
                  <a:t>2Mohm</a:t>
                </a:r>
                <a:endParaRPr lang="ja-JP" altLang="en-US" sz="700"/>
              </a:p>
            </p:txBody>
          </p:sp>
          <p:sp>
            <p:nvSpPr>
              <p:cNvPr id="168" name="テキスト ボックス 167">
                <a:extLst>
                  <a:ext uri="{FF2B5EF4-FFF2-40B4-BE49-F238E27FC236}">
                    <a16:creationId xmlns:a16="http://schemas.microsoft.com/office/drawing/2014/main" id="{201DC6A9-22DA-C093-76DE-25A32FFB861F}"/>
                  </a:ext>
                </a:extLst>
              </p:cNvPr>
              <p:cNvSpPr txBox="1"/>
              <p:nvPr/>
            </p:nvSpPr>
            <p:spPr>
              <a:xfrm>
                <a:off x="6869436" y="3869833"/>
                <a:ext cx="680951" cy="209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600" b="1" dirty="0"/>
                  <a:t>1MΩ</a:t>
                </a:r>
                <a:endParaRPr lang="ja-JP" altLang="en-US" sz="600" b="1" dirty="0"/>
              </a:p>
            </p:txBody>
          </p:sp>
          <p:sp>
            <p:nvSpPr>
              <p:cNvPr id="169" name="テキスト ボックス 168">
                <a:extLst>
                  <a:ext uri="{FF2B5EF4-FFF2-40B4-BE49-F238E27FC236}">
                    <a16:creationId xmlns:a16="http://schemas.microsoft.com/office/drawing/2014/main" id="{33C4D539-EF09-B56B-ADB7-5B608CB3524B}"/>
                  </a:ext>
                </a:extLst>
              </p:cNvPr>
              <p:cNvSpPr txBox="1"/>
              <p:nvPr/>
            </p:nvSpPr>
            <p:spPr>
              <a:xfrm>
                <a:off x="6920740" y="4903995"/>
                <a:ext cx="680951" cy="209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600" b="1" dirty="0"/>
                  <a:t>1MΩ</a:t>
                </a:r>
                <a:endParaRPr lang="ja-JP" altLang="en-US" sz="600" b="1" dirty="0"/>
              </a:p>
            </p:txBody>
          </p:sp>
          <p:cxnSp>
            <p:nvCxnSpPr>
              <p:cNvPr id="170" name="直線コネクタ 169">
                <a:extLst>
                  <a:ext uri="{FF2B5EF4-FFF2-40B4-BE49-F238E27FC236}">
                    <a16:creationId xmlns:a16="http://schemas.microsoft.com/office/drawing/2014/main" id="{E8961530-5E3B-E49A-D305-EF990AC4FC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41918" y="4386741"/>
                <a:ext cx="44357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コネクタ 170">
                <a:extLst>
                  <a:ext uri="{FF2B5EF4-FFF2-40B4-BE49-F238E27FC236}">
                    <a16:creationId xmlns:a16="http://schemas.microsoft.com/office/drawing/2014/main" id="{CB4187F4-AF16-8F76-9DC3-EEE8FAEB61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41918" y="4689481"/>
                <a:ext cx="44357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テキスト ボックス 171">
                <a:extLst>
                  <a:ext uri="{FF2B5EF4-FFF2-40B4-BE49-F238E27FC236}">
                    <a16:creationId xmlns:a16="http://schemas.microsoft.com/office/drawing/2014/main" id="{067AAC5E-CFD6-294C-4B3F-926BC4D49066}"/>
                  </a:ext>
                </a:extLst>
              </p:cNvPr>
              <p:cNvSpPr txBox="1"/>
              <p:nvPr/>
            </p:nvSpPr>
            <p:spPr>
              <a:xfrm>
                <a:off x="7100623" y="3509913"/>
                <a:ext cx="587647" cy="227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700" dirty="0"/>
                  <a:t>3.3V</a:t>
                </a:r>
                <a:endParaRPr lang="ja-JP" altLang="en-US" sz="700" dirty="0"/>
              </a:p>
            </p:txBody>
          </p:sp>
        </p:grpSp>
        <p:grpSp>
          <p:nvGrpSpPr>
            <p:cNvPr id="130" name="Group 80">
              <a:extLst>
                <a:ext uri="{FF2B5EF4-FFF2-40B4-BE49-F238E27FC236}">
                  <a16:creationId xmlns:a16="http://schemas.microsoft.com/office/drawing/2014/main" id="{CAD69F38-8683-BACF-1031-B6A7E38C8B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93228" y="4317337"/>
              <a:ext cx="174369" cy="157892"/>
              <a:chOff x="276" y="781"/>
              <a:chExt cx="127" cy="115"/>
            </a:xfrm>
          </p:grpSpPr>
          <p:sp>
            <p:nvSpPr>
              <p:cNvPr id="138" name="Line 76">
                <a:extLst>
                  <a:ext uri="{FF2B5EF4-FFF2-40B4-BE49-F238E27FC236}">
                    <a16:creationId xmlns:a16="http://schemas.microsoft.com/office/drawing/2014/main" id="{CAE9CBFF-5632-F37D-6A97-388FC59BA8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39" name="Rectangle 77">
                <a:extLst>
                  <a:ext uri="{FF2B5EF4-FFF2-40B4-BE49-F238E27FC236}">
                    <a16:creationId xmlns:a16="http://schemas.microsoft.com/office/drawing/2014/main" id="{2B884BD1-069B-112A-F52E-1A77FFC6F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40" name="Line 78">
                <a:extLst>
                  <a:ext uri="{FF2B5EF4-FFF2-40B4-BE49-F238E27FC236}">
                    <a16:creationId xmlns:a16="http://schemas.microsoft.com/office/drawing/2014/main" id="{729908A4-4520-7E69-165B-2E2626AA9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41" name="Line 79">
                <a:extLst>
                  <a:ext uri="{FF2B5EF4-FFF2-40B4-BE49-F238E27FC236}">
                    <a16:creationId xmlns:a16="http://schemas.microsoft.com/office/drawing/2014/main" id="{66DD33EF-BFE5-DA44-954C-BEE18D4A5C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grpSp>
          <p:nvGrpSpPr>
            <p:cNvPr id="131" name="Group 80">
              <a:extLst>
                <a:ext uri="{FF2B5EF4-FFF2-40B4-BE49-F238E27FC236}">
                  <a16:creationId xmlns:a16="http://schemas.microsoft.com/office/drawing/2014/main" id="{9F1D034E-1492-8CF0-9D28-AC006F3DD0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00076" y="4576018"/>
              <a:ext cx="174369" cy="157892"/>
              <a:chOff x="276" y="781"/>
              <a:chExt cx="127" cy="115"/>
            </a:xfrm>
          </p:grpSpPr>
          <p:sp>
            <p:nvSpPr>
              <p:cNvPr id="134" name="Line 76">
                <a:extLst>
                  <a:ext uri="{FF2B5EF4-FFF2-40B4-BE49-F238E27FC236}">
                    <a16:creationId xmlns:a16="http://schemas.microsoft.com/office/drawing/2014/main" id="{2BC4F70F-1DF6-65FD-EB0E-F935D5977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" y="838"/>
                <a:ext cx="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35" name="Rectangle 77">
                <a:extLst>
                  <a:ext uri="{FF2B5EF4-FFF2-40B4-BE49-F238E27FC236}">
                    <a16:creationId xmlns:a16="http://schemas.microsoft.com/office/drawing/2014/main" id="{F130692B-5D8F-D557-0FB6-5495C3B0B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" y="781"/>
                <a:ext cx="36" cy="11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>
                  <a:solidFill>
                    <a:schemeClr val="bg1"/>
                  </a:solidFill>
                </a:endParaRPr>
              </a:p>
            </p:txBody>
          </p:sp>
          <p:sp>
            <p:nvSpPr>
              <p:cNvPr id="136" name="Line 78">
                <a:extLst>
                  <a:ext uri="{FF2B5EF4-FFF2-40B4-BE49-F238E27FC236}">
                    <a16:creationId xmlns:a16="http://schemas.microsoft.com/office/drawing/2014/main" id="{8338D12F-03C6-C0EA-D264-C60633206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" y="805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  <p:sp>
            <p:nvSpPr>
              <p:cNvPr id="137" name="Line 79">
                <a:extLst>
                  <a:ext uri="{FF2B5EF4-FFF2-40B4-BE49-F238E27FC236}">
                    <a16:creationId xmlns:a16="http://schemas.microsoft.com/office/drawing/2014/main" id="{30489843-EAEA-0E42-E9A4-5DAA34408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" y="806"/>
                <a:ext cx="0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sz="1200"/>
              </a:p>
            </p:txBody>
          </p:sp>
        </p:grpSp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E4078866-4DD5-83F5-D2D4-5BA738110CA9}"/>
                </a:ext>
              </a:extLst>
            </p:cNvPr>
            <p:cNvSpPr/>
            <p:nvPr/>
          </p:nvSpPr>
          <p:spPr>
            <a:xfrm>
              <a:off x="6031140" y="3626475"/>
              <a:ext cx="4621644" cy="184054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C6721D9A-CFD7-1370-6467-A8CC92763714}"/>
                </a:ext>
              </a:extLst>
            </p:cNvPr>
            <p:cNvSpPr txBox="1"/>
            <p:nvPr/>
          </p:nvSpPr>
          <p:spPr>
            <a:xfrm>
              <a:off x="7775065" y="3346665"/>
              <a:ext cx="107444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b="1" dirty="0"/>
                <a:t>Main block</a:t>
              </a:r>
              <a:endParaRPr lang="ja-JP" altLang="en-US" sz="1100" b="1" dirty="0"/>
            </a:p>
          </p:txBody>
        </p:sp>
      </p:grpSp>
      <p:sp>
        <p:nvSpPr>
          <p:cNvPr id="229" name="テキスト ボックス 228">
            <a:extLst>
              <a:ext uri="{FF2B5EF4-FFF2-40B4-BE49-F238E27FC236}">
                <a16:creationId xmlns:a16="http://schemas.microsoft.com/office/drawing/2014/main" id="{18B1BA62-716F-D9FC-2C27-83C4C4484D64}"/>
              </a:ext>
            </a:extLst>
          </p:cNvPr>
          <p:cNvSpPr txBox="1"/>
          <p:nvPr/>
        </p:nvSpPr>
        <p:spPr>
          <a:xfrm>
            <a:off x="2699883" y="2095123"/>
            <a:ext cx="7848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dirty="0"/>
              <a:t>DP repeater</a:t>
            </a:r>
          </a:p>
        </p:txBody>
      </p:sp>
      <p:sp>
        <p:nvSpPr>
          <p:cNvPr id="230" name="テキスト ボックス 229">
            <a:extLst>
              <a:ext uri="{FF2B5EF4-FFF2-40B4-BE49-F238E27FC236}">
                <a16:creationId xmlns:a16="http://schemas.microsoft.com/office/drawing/2014/main" id="{B3852E03-B24D-9A93-8CE7-D551039CEA65}"/>
              </a:ext>
            </a:extLst>
          </p:cNvPr>
          <p:cNvSpPr txBox="1"/>
          <p:nvPr/>
        </p:nvSpPr>
        <p:spPr>
          <a:xfrm>
            <a:off x="3705327" y="1975507"/>
            <a:ext cx="13982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dirty="0"/>
              <a:t>USB </a:t>
            </a:r>
            <a:r>
              <a:rPr kumimoji="1" lang="en-US" altLang="ja-JP" sz="700" dirty="0" err="1"/>
              <a:t>Displayport</a:t>
            </a:r>
            <a:r>
              <a:rPr kumimoji="1" lang="en-US" altLang="ja-JP" sz="700" dirty="0"/>
              <a:t> </a:t>
            </a:r>
          </a:p>
          <a:p>
            <a:pPr algn="ctr"/>
            <a:r>
              <a:rPr kumimoji="1" lang="en-US" altLang="ja-JP" sz="700" dirty="0"/>
              <a:t>ALT Mode Re-driver</a:t>
            </a:r>
          </a:p>
          <a:p>
            <a:pPr algn="ctr"/>
            <a:r>
              <a:rPr kumimoji="1" lang="en-US" altLang="ja-JP" sz="700" b="1" dirty="0">
                <a:solidFill>
                  <a:srgbClr val="0000FF"/>
                </a:solidFill>
              </a:rPr>
              <a:t>TUSB1046</a:t>
            </a:r>
            <a:endParaRPr kumimoji="1" lang="ja-JP" altLang="en-US" sz="700" b="1" dirty="0">
              <a:solidFill>
                <a:srgbClr val="0000FF"/>
              </a:solidFill>
            </a:endParaRPr>
          </a:p>
        </p:txBody>
      </p: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917744B2-DFF9-767A-C771-C2F5F969DE9B}"/>
              </a:ext>
            </a:extLst>
          </p:cNvPr>
          <p:cNvSpPr txBox="1"/>
          <p:nvPr/>
        </p:nvSpPr>
        <p:spPr>
          <a:xfrm>
            <a:off x="6805422" y="2127442"/>
            <a:ext cx="897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/>
              <a:t>Type-C Connector(DP Alt)</a:t>
            </a:r>
            <a:endParaRPr lang="ja-JP" altLang="en-US" sz="600" dirty="0"/>
          </a:p>
        </p:txBody>
      </p:sp>
      <p:sp>
        <p:nvSpPr>
          <p:cNvPr id="232" name="テキスト ボックス 231">
            <a:extLst>
              <a:ext uri="{FF2B5EF4-FFF2-40B4-BE49-F238E27FC236}">
                <a16:creationId xmlns:a16="http://schemas.microsoft.com/office/drawing/2014/main" id="{3B5B6E2F-344D-FA24-7FF3-6EEE90C99873}"/>
              </a:ext>
            </a:extLst>
          </p:cNvPr>
          <p:cNvSpPr txBox="1"/>
          <p:nvPr/>
        </p:nvSpPr>
        <p:spPr>
          <a:xfrm>
            <a:off x="8296054" y="1839739"/>
            <a:ext cx="13982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dirty="0"/>
              <a:t>USB </a:t>
            </a:r>
            <a:r>
              <a:rPr kumimoji="1" lang="en-US" altLang="ja-JP" sz="700" dirty="0" err="1"/>
              <a:t>Displayport</a:t>
            </a:r>
            <a:r>
              <a:rPr kumimoji="1" lang="en-US" altLang="ja-JP" sz="700" dirty="0"/>
              <a:t> </a:t>
            </a:r>
          </a:p>
          <a:p>
            <a:pPr algn="ctr"/>
            <a:r>
              <a:rPr kumimoji="1" lang="en-US" altLang="ja-JP" sz="700" dirty="0"/>
              <a:t>ALT Mode Re-driver</a:t>
            </a:r>
          </a:p>
          <a:p>
            <a:pPr algn="ctr"/>
            <a:r>
              <a:rPr lang="en-US" altLang="ja-JP" sz="800" b="1" dirty="0">
                <a:solidFill>
                  <a:srgbClr val="FF0000"/>
                </a:solidFill>
              </a:rPr>
              <a:t>TUSB1064</a:t>
            </a:r>
            <a:endParaRPr lang="ja-JP" altLang="en-US" sz="800" b="1" dirty="0">
              <a:solidFill>
                <a:srgbClr val="FF0000"/>
              </a:solidFill>
            </a:endParaRPr>
          </a:p>
        </p:txBody>
      </p:sp>
      <p:sp>
        <p:nvSpPr>
          <p:cNvPr id="233" name="テキスト ボックス 232">
            <a:extLst>
              <a:ext uri="{FF2B5EF4-FFF2-40B4-BE49-F238E27FC236}">
                <a16:creationId xmlns:a16="http://schemas.microsoft.com/office/drawing/2014/main" id="{730968B8-E93D-223B-69AE-093E4F03B34C}"/>
              </a:ext>
            </a:extLst>
          </p:cNvPr>
          <p:cNvSpPr txBox="1"/>
          <p:nvPr/>
        </p:nvSpPr>
        <p:spPr>
          <a:xfrm>
            <a:off x="10364870" y="2069175"/>
            <a:ext cx="10656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700"/>
            </a:lvl1pPr>
          </a:lstStyle>
          <a:p>
            <a:r>
              <a:rPr lang="en-US" altLang="ja-JP" dirty="0"/>
              <a:t>DP-MIPI converter</a:t>
            </a:r>
          </a:p>
        </p:txBody>
      </p:sp>
      <p:sp>
        <p:nvSpPr>
          <p:cNvPr id="234" name="テキスト ボックス 233">
            <a:extLst>
              <a:ext uri="{FF2B5EF4-FFF2-40B4-BE49-F238E27FC236}">
                <a16:creationId xmlns:a16="http://schemas.microsoft.com/office/drawing/2014/main" id="{F8AB00C9-0FCE-D56A-FCE1-FDD19A87EE38}"/>
              </a:ext>
            </a:extLst>
          </p:cNvPr>
          <p:cNvSpPr txBox="1"/>
          <p:nvPr/>
        </p:nvSpPr>
        <p:spPr>
          <a:xfrm>
            <a:off x="-23482" y="1885131"/>
            <a:ext cx="1074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/>
              <a:t>PC</a:t>
            </a:r>
            <a:endParaRPr kumimoji="1" lang="ja-JP" altLang="en-US" sz="1200" b="1" dirty="0"/>
          </a:p>
        </p:txBody>
      </p:sp>
      <p:pic>
        <p:nvPicPr>
          <p:cNvPr id="235" name="図 234">
            <a:extLst>
              <a:ext uri="{FF2B5EF4-FFF2-40B4-BE49-F238E27FC236}">
                <a16:creationId xmlns:a16="http://schemas.microsoft.com/office/drawing/2014/main" id="{3BA4AD8E-9368-4040-5000-86AD25DEA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65" y="2166606"/>
            <a:ext cx="886573" cy="848026"/>
          </a:xfrm>
          <a:prstGeom prst="rect">
            <a:avLst/>
          </a:prstGeom>
        </p:spPr>
      </p:pic>
      <p:cxnSp>
        <p:nvCxnSpPr>
          <p:cNvPr id="236" name="直線コネクタ 235">
            <a:extLst>
              <a:ext uri="{FF2B5EF4-FFF2-40B4-BE49-F238E27FC236}">
                <a16:creationId xmlns:a16="http://schemas.microsoft.com/office/drawing/2014/main" id="{63D2A52D-17B3-197C-97EC-C38B529AD081}"/>
              </a:ext>
            </a:extLst>
          </p:cNvPr>
          <p:cNvCxnSpPr>
            <a:cxnSpLocks/>
            <a:stCxn id="235" idx="3"/>
          </p:cNvCxnSpPr>
          <p:nvPr/>
        </p:nvCxnSpPr>
        <p:spPr>
          <a:xfrm>
            <a:off x="968338" y="2590619"/>
            <a:ext cx="6893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C885A83D-C34F-5BF4-5278-1762C11D7223}"/>
              </a:ext>
            </a:extLst>
          </p:cNvPr>
          <p:cNvSpPr txBox="1"/>
          <p:nvPr/>
        </p:nvSpPr>
        <p:spPr>
          <a:xfrm>
            <a:off x="733824" y="2674440"/>
            <a:ext cx="1074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/>
              <a:t>DP cable</a:t>
            </a:r>
            <a:endParaRPr kumimoji="1" lang="ja-JP" altLang="en-US" sz="1200" b="1" dirty="0"/>
          </a:p>
        </p:txBody>
      </p:sp>
      <p:cxnSp>
        <p:nvCxnSpPr>
          <p:cNvPr id="238" name="直線コネクタ 237">
            <a:extLst>
              <a:ext uri="{FF2B5EF4-FFF2-40B4-BE49-F238E27FC236}">
                <a16:creationId xmlns:a16="http://schemas.microsoft.com/office/drawing/2014/main" id="{E08005C4-62AC-085A-171F-001D174A975C}"/>
              </a:ext>
            </a:extLst>
          </p:cNvPr>
          <p:cNvCxnSpPr>
            <a:cxnSpLocks/>
          </p:cNvCxnSpPr>
          <p:nvPr/>
        </p:nvCxnSpPr>
        <p:spPr>
          <a:xfrm>
            <a:off x="6320715" y="2611772"/>
            <a:ext cx="8473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テキスト ボックス 238">
            <a:extLst>
              <a:ext uri="{FF2B5EF4-FFF2-40B4-BE49-F238E27FC236}">
                <a16:creationId xmlns:a16="http://schemas.microsoft.com/office/drawing/2014/main" id="{F15C0A46-2619-8E34-FD3C-35DCC4EE2FB7}"/>
              </a:ext>
            </a:extLst>
          </p:cNvPr>
          <p:cNvSpPr txBox="1"/>
          <p:nvPr/>
        </p:nvSpPr>
        <p:spPr>
          <a:xfrm>
            <a:off x="6412734" y="2673051"/>
            <a:ext cx="837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b="1" dirty="0"/>
              <a:t>USB type C</a:t>
            </a:r>
          </a:p>
          <a:p>
            <a:pPr algn="ctr"/>
            <a:r>
              <a:rPr lang="en-US" altLang="ja-JP" sz="900" b="1" dirty="0"/>
              <a:t>Cable</a:t>
            </a:r>
            <a:endParaRPr kumimoji="1" lang="ja-JP" altLang="en-US" sz="900" b="1" dirty="0"/>
          </a:p>
        </p:txBody>
      </p:sp>
      <p:cxnSp>
        <p:nvCxnSpPr>
          <p:cNvPr id="240" name="直線コネクタ 239">
            <a:extLst>
              <a:ext uri="{FF2B5EF4-FFF2-40B4-BE49-F238E27FC236}">
                <a16:creationId xmlns:a16="http://schemas.microsoft.com/office/drawing/2014/main" id="{8CEE8649-0FED-BB2C-1317-AA9A0968ABAB}"/>
              </a:ext>
            </a:extLst>
          </p:cNvPr>
          <p:cNvCxnSpPr/>
          <p:nvPr/>
        </p:nvCxnSpPr>
        <p:spPr>
          <a:xfrm>
            <a:off x="220494" y="3638992"/>
            <a:ext cx="115435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テキスト ボックス 240">
            <a:extLst>
              <a:ext uri="{FF2B5EF4-FFF2-40B4-BE49-F238E27FC236}">
                <a16:creationId xmlns:a16="http://schemas.microsoft.com/office/drawing/2014/main" id="{2159FFE3-FAE0-7F4D-E0C4-50FE34AFC17A}"/>
              </a:ext>
            </a:extLst>
          </p:cNvPr>
          <p:cNvSpPr txBox="1"/>
          <p:nvPr/>
        </p:nvSpPr>
        <p:spPr>
          <a:xfrm>
            <a:off x="3678117" y="1751523"/>
            <a:ext cx="5177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/>
              <a:t>3.3V</a:t>
            </a:r>
            <a:endParaRPr lang="ja-JP" altLang="en-US" sz="700" dirty="0"/>
          </a:p>
        </p:txBody>
      </p:sp>
      <p:sp>
        <p:nvSpPr>
          <p:cNvPr id="242" name="テキスト ボックス 241">
            <a:extLst>
              <a:ext uri="{FF2B5EF4-FFF2-40B4-BE49-F238E27FC236}">
                <a16:creationId xmlns:a16="http://schemas.microsoft.com/office/drawing/2014/main" id="{7602312B-D7C7-3F43-3FC8-F053C5CF4407}"/>
              </a:ext>
            </a:extLst>
          </p:cNvPr>
          <p:cNvSpPr txBox="1"/>
          <p:nvPr/>
        </p:nvSpPr>
        <p:spPr>
          <a:xfrm>
            <a:off x="2186993" y="1747530"/>
            <a:ext cx="5177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/>
              <a:t>3.3V</a:t>
            </a:r>
            <a:endParaRPr lang="ja-JP" altLang="en-US" sz="700" dirty="0"/>
          </a:p>
        </p:txBody>
      </p:sp>
      <p:sp>
        <p:nvSpPr>
          <p:cNvPr id="243" name="テキスト ボックス 242">
            <a:extLst>
              <a:ext uri="{FF2B5EF4-FFF2-40B4-BE49-F238E27FC236}">
                <a16:creationId xmlns:a16="http://schemas.microsoft.com/office/drawing/2014/main" id="{8978D256-A896-687A-BF21-A500FE642BF7}"/>
              </a:ext>
            </a:extLst>
          </p:cNvPr>
          <p:cNvSpPr txBox="1"/>
          <p:nvPr/>
        </p:nvSpPr>
        <p:spPr>
          <a:xfrm>
            <a:off x="6766184" y="3880675"/>
            <a:ext cx="18359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solidFill>
                  <a:srgbClr val="FF0000"/>
                </a:solidFill>
              </a:rPr>
              <a:t>2.613V </a:t>
            </a:r>
            <a:r>
              <a:rPr lang="en-US" altLang="ja-JP" sz="900" b="1" dirty="0"/>
              <a:t>by digital multimeter</a:t>
            </a:r>
            <a:endParaRPr lang="ja-JP" altLang="en-US" sz="900" b="1" dirty="0"/>
          </a:p>
        </p:txBody>
      </p:sp>
      <p:sp>
        <p:nvSpPr>
          <p:cNvPr id="244" name="テキスト ボックス 243">
            <a:extLst>
              <a:ext uri="{FF2B5EF4-FFF2-40B4-BE49-F238E27FC236}">
                <a16:creationId xmlns:a16="http://schemas.microsoft.com/office/drawing/2014/main" id="{387AC5D4-3482-4B46-EC9B-2BBD3F607048}"/>
              </a:ext>
            </a:extLst>
          </p:cNvPr>
          <p:cNvSpPr txBox="1"/>
          <p:nvPr/>
        </p:nvSpPr>
        <p:spPr>
          <a:xfrm>
            <a:off x="6652610" y="895817"/>
            <a:ext cx="1960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solidFill>
                  <a:srgbClr val="FF0000"/>
                </a:solidFill>
              </a:rPr>
              <a:t>0.23962V </a:t>
            </a:r>
            <a:r>
              <a:rPr lang="en-US" altLang="ja-JP" sz="900" b="1" dirty="0"/>
              <a:t>by digital multimeter</a:t>
            </a:r>
            <a:endParaRPr lang="ja-JP" altLang="en-US" sz="900" b="1" dirty="0"/>
          </a:p>
        </p:txBody>
      </p:sp>
      <p:sp>
        <p:nvSpPr>
          <p:cNvPr id="245" name="楕円 244">
            <a:extLst>
              <a:ext uri="{FF2B5EF4-FFF2-40B4-BE49-F238E27FC236}">
                <a16:creationId xmlns:a16="http://schemas.microsoft.com/office/drawing/2014/main" id="{12B051FD-0500-F47B-8FAF-0DE5C1715613}"/>
              </a:ext>
            </a:extLst>
          </p:cNvPr>
          <p:cNvSpPr/>
          <p:nvPr/>
        </p:nvSpPr>
        <p:spPr>
          <a:xfrm>
            <a:off x="8067910" y="2722231"/>
            <a:ext cx="95515" cy="955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0000"/>
              </a:solidFill>
            </a:endParaRPr>
          </a:p>
        </p:txBody>
      </p:sp>
      <p:cxnSp>
        <p:nvCxnSpPr>
          <p:cNvPr id="247" name="直線矢印コネクタ 246">
            <a:extLst>
              <a:ext uri="{FF2B5EF4-FFF2-40B4-BE49-F238E27FC236}">
                <a16:creationId xmlns:a16="http://schemas.microsoft.com/office/drawing/2014/main" id="{13EE5379-23D9-87A0-F1C9-E59AEC1289E3}"/>
              </a:ext>
            </a:extLst>
          </p:cNvPr>
          <p:cNvCxnSpPr/>
          <p:nvPr/>
        </p:nvCxnSpPr>
        <p:spPr>
          <a:xfrm flipV="1">
            <a:off x="7411544" y="2833519"/>
            <a:ext cx="631905" cy="98605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>
            <a:extLst>
              <a:ext uri="{FF2B5EF4-FFF2-40B4-BE49-F238E27FC236}">
                <a16:creationId xmlns:a16="http://schemas.microsoft.com/office/drawing/2014/main" id="{D6561C08-5187-0B76-F368-A1A91DDFD91C}"/>
              </a:ext>
            </a:extLst>
          </p:cNvPr>
          <p:cNvCxnSpPr>
            <a:cxnSpLocks/>
            <a:endCxn id="249" idx="0"/>
          </p:cNvCxnSpPr>
          <p:nvPr/>
        </p:nvCxnSpPr>
        <p:spPr>
          <a:xfrm>
            <a:off x="7410241" y="1357086"/>
            <a:ext cx="773917" cy="109160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楕円 248">
            <a:extLst>
              <a:ext uri="{FF2B5EF4-FFF2-40B4-BE49-F238E27FC236}">
                <a16:creationId xmlns:a16="http://schemas.microsoft.com/office/drawing/2014/main" id="{7892D7AA-DFDA-7DF1-CD6B-75BEDB754AED}"/>
              </a:ext>
            </a:extLst>
          </p:cNvPr>
          <p:cNvSpPr/>
          <p:nvPr/>
        </p:nvSpPr>
        <p:spPr>
          <a:xfrm>
            <a:off x="8136400" y="2448692"/>
            <a:ext cx="95515" cy="955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0000"/>
              </a:solidFill>
            </a:endParaRPr>
          </a:p>
        </p:txBody>
      </p:sp>
      <p:sp>
        <p:nvSpPr>
          <p:cNvPr id="251" name="楕円 250">
            <a:extLst>
              <a:ext uri="{FF2B5EF4-FFF2-40B4-BE49-F238E27FC236}">
                <a16:creationId xmlns:a16="http://schemas.microsoft.com/office/drawing/2014/main" id="{D36F4544-B978-DA03-5219-3286C11ACCA4}"/>
              </a:ext>
            </a:extLst>
          </p:cNvPr>
          <p:cNvSpPr/>
          <p:nvPr/>
        </p:nvSpPr>
        <p:spPr>
          <a:xfrm>
            <a:off x="9654082" y="2722231"/>
            <a:ext cx="95515" cy="955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0000"/>
              </a:solidFill>
            </a:endParaRPr>
          </a:p>
        </p:txBody>
      </p:sp>
      <p:cxnSp>
        <p:nvCxnSpPr>
          <p:cNvPr id="252" name="直線矢印コネクタ 251">
            <a:extLst>
              <a:ext uri="{FF2B5EF4-FFF2-40B4-BE49-F238E27FC236}">
                <a16:creationId xmlns:a16="http://schemas.microsoft.com/office/drawing/2014/main" id="{7DDAAC78-411D-1D30-B9F8-424424571EF8}"/>
              </a:ext>
            </a:extLst>
          </p:cNvPr>
          <p:cNvCxnSpPr>
            <a:cxnSpLocks/>
          </p:cNvCxnSpPr>
          <p:nvPr/>
        </p:nvCxnSpPr>
        <p:spPr>
          <a:xfrm flipV="1">
            <a:off x="9586130" y="2833519"/>
            <a:ext cx="43491" cy="104715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矢印コネクタ 252">
            <a:extLst>
              <a:ext uri="{FF2B5EF4-FFF2-40B4-BE49-F238E27FC236}">
                <a16:creationId xmlns:a16="http://schemas.microsoft.com/office/drawing/2014/main" id="{CC9F2489-6E89-779C-D966-169806D8AACA}"/>
              </a:ext>
            </a:extLst>
          </p:cNvPr>
          <p:cNvCxnSpPr>
            <a:cxnSpLocks/>
            <a:stCxn id="257" idx="2"/>
            <a:endCxn id="254" idx="0"/>
          </p:cNvCxnSpPr>
          <p:nvPr/>
        </p:nvCxnSpPr>
        <p:spPr>
          <a:xfrm>
            <a:off x="9759123" y="1126649"/>
            <a:ext cx="11207" cy="132204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楕円 253">
            <a:extLst>
              <a:ext uri="{FF2B5EF4-FFF2-40B4-BE49-F238E27FC236}">
                <a16:creationId xmlns:a16="http://schemas.microsoft.com/office/drawing/2014/main" id="{A254BF07-2759-5BCB-683D-0F3E1F658C81}"/>
              </a:ext>
            </a:extLst>
          </p:cNvPr>
          <p:cNvSpPr/>
          <p:nvPr/>
        </p:nvSpPr>
        <p:spPr>
          <a:xfrm>
            <a:off x="9722572" y="2448692"/>
            <a:ext cx="95515" cy="955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0000"/>
              </a:solidFill>
            </a:endParaRPr>
          </a:p>
        </p:txBody>
      </p:sp>
      <p:sp>
        <p:nvSpPr>
          <p:cNvPr id="256" name="テキスト ボックス 255">
            <a:extLst>
              <a:ext uri="{FF2B5EF4-FFF2-40B4-BE49-F238E27FC236}">
                <a16:creationId xmlns:a16="http://schemas.microsoft.com/office/drawing/2014/main" id="{AE1FB460-2DA9-4423-3AF2-CD1A52F70A38}"/>
              </a:ext>
            </a:extLst>
          </p:cNvPr>
          <p:cNvSpPr txBox="1"/>
          <p:nvPr/>
        </p:nvSpPr>
        <p:spPr>
          <a:xfrm>
            <a:off x="8768966" y="3865412"/>
            <a:ext cx="1980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solidFill>
                  <a:srgbClr val="FF0000"/>
                </a:solidFill>
              </a:rPr>
              <a:t>0.24016V </a:t>
            </a:r>
            <a:r>
              <a:rPr lang="en-US" altLang="ja-JP" sz="900" b="1" dirty="0"/>
              <a:t>by digital multimeter</a:t>
            </a:r>
            <a:endParaRPr lang="ja-JP" altLang="en-US" sz="900" b="1" dirty="0"/>
          </a:p>
        </p:txBody>
      </p:sp>
      <p:sp>
        <p:nvSpPr>
          <p:cNvPr id="257" name="テキスト ボックス 256">
            <a:extLst>
              <a:ext uri="{FF2B5EF4-FFF2-40B4-BE49-F238E27FC236}">
                <a16:creationId xmlns:a16="http://schemas.microsoft.com/office/drawing/2014/main" id="{24377713-2BA6-0118-41B6-5BE2339AA783}"/>
              </a:ext>
            </a:extLst>
          </p:cNvPr>
          <p:cNvSpPr txBox="1"/>
          <p:nvPr/>
        </p:nvSpPr>
        <p:spPr>
          <a:xfrm>
            <a:off x="8778915" y="895817"/>
            <a:ext cx="1960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solidFill>
                  <a:srgbClr val="FF0000"/>
                </a:solidFill>
              </a:rPr>
              <a:t>2.6144V </a:t>
            </a:r>
            <a:r>
              <a:rPr lang="en-US" altLang="ja-JP" sz="900" b="1" dirty="0"/>
              <a:t>by digital multimeter</a:t>
            </a:r>
            <a:endParaRPr lang="ja-JP" altLang="en-US" sz="900" b="1" dirty="0"/>
          </a:p>
        </p:txBody>
      </p:sp>
      <p:sp>
        <p:nvSpPr>
          <p:cNvPr id="259" name="テキスト ボックス 258">
            <a:extLst>
              <a:ext uri="{FF2B5EF4-FFF2-40B4-BE49-F238E27FC236}">
                <a16:creationId xmlns:a16="http://schemas.microsoft.com/office/drawing/2014/main" id="{BB643D45-6B78-121F-67AA-2EF1E8C0240A}"/>
              </a:ext>
            </a:extLst>
          </p:cNvPr>
          <p:cNvSpPr txBox="1"/>
          <p:nvPr/>
        </p:nvSpPr>
        <p:spPr>
          <a:xfrm>
            <a:off x="0" y="0"/>
            <a:ext cx="12192000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Problem : decrease the swing of AUX after pass through TUSB1064</a:t>
            </a:r>
            <a:endParaRPr kumimoji="1" lang="ja-JP" altLang="en-US" sz="1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60" name="テキスト ボックス 259">
            <a:extLst>
              <a:ext uri="{FF2B5EF4-FFF2-40B4-BE49-F238E27FC236}">
                <a16:creationId xmlns:a16="http://schemas.microsoft.com/office/drawing/2014/main" id="{80876955-80DF-D89A-38E0-D4850B219792}"/>
              </a:ext>
            </a:extLst>
          </p:cNvPr>
          <p:cNvSpPr txBox="1"/>
          <p:nvPr/>
        </p:nvSpPr>
        <p:spPr>
          <a:xfrm>
            <a:off x="9987378" y="47107"/>
            <a:ext cx="2243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24-April-2023 </a:t>
            </a:r>
            <a:r>
              <a:rPr lang="en-US" altLang="ja-JP" sz="1200" dirty="0" err="1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Y.Nakanishi</a:t>
            </a:r>
            <a:endParaRPr kumimoji="1" lang="ja-JP" altLang="en-US" sz="12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077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4566788-D173-B6CC-3FE9-91783DC2E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52" y="983099"/>
            <a:ext cx="6427136" cy="64521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103ED95-61CF-9E03-AA9D-A9E2CF5CB47C}"/>
              </a:ext>
            </a:extLst>
          </p:cNvPr>
          <p:cNvSpPr txBox="1"/>
          <p:nvPr/>
        </p:nvSpPr>
        <p:spPr>
          <a:xfrm>
            <a:off x="0" y="0"/>
            <a:ext cx="12192000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Problem : decrease the swing of AUX after pass through TUSB1064</a:t>
            </a:r>
            <a:endParaRPr kumimoji="1" lang="ja-JP" altLang="en-US" sz="1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B800A144-6334-8A33-270B-B774B49B1B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002" y="2027827"/>
            <a:ext cx="2902085" cy="1741251"/>
          </a:xfrm>
          <a:prstGeom prst="rect">
            <a:avLst/>
          </a:prstGeom>
        </p:spPr>
      </p:pic>
      <p:pic>
        <p:nvPicPr>
          <p:cNvPr id="7" name="図 6" descr="ダイアグラム&#10;&#10;自動的に生成された説明">
            <a:extLst>
              <a:ext uri="{FF2B5EF4-FFF2-40B4-BE49-F238E27FC236}">
                <a16:creationId xmlns:a16="http://schemas.microsoft.com/office/drawing/2014/main" id="{37CB6763-30C2-43B4-886F-ADE2004BFE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52" y="2027827"/>
            <a:ext cx="2902085" cy="174125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A94B84-50B3-FC3C-3603-AD3A14579AA0}"/>
              </a:ext>
            </a:extLst>
          </p:cNvPr>
          <p:cNvSpPr txBox="1"/>
          <p:nvPr/>
        </p:nvSpPr>
        <p:spPr>
          <a:xfrm>
            <a:off x="3614003" y="2825496"/>
            <a:ext cx="1567716" cy="2000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SBU(before input to TUSB1064)</a:t>
            </a:r>
            <a:endParaRPr kumimoji="1" lang="ja-JP" altLang="en-US" sz="7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F6E198-E939-BB27-F290-4B4E6D034BE6}"/>
              </a:ext>
            </a:extLst>
          </p:cNvPr>
          <p:cNvSpPr txBox="1"/>
          <p:nvPr/>
        </p:nvSpPr>
        <p:spPr>
          <a:xfrm>
            <a:off x="3614002" y="2449360"/>
            <a:ext cx="1801179" cy="20005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V</a:t>
            </a:r>
            <a:r>
              <a:rPr kumimoji="1" lang="en-US" altLang="ja-JP" sz="700" b="1" baseline="-25000" dirty="0"/>
              <a:t>AUXP</a:t>
            </a:r>
            <a:r>
              <a:rPr kumimoji="1" lang="en-US" altLang="ja-JP" sz="700" b="1" dirty="0"/>
              <a:t>(output from TUSB1064)</a:t>
            </a:r>
            <a:endParaRPr kumimoji="1" lang="ja-JP" altLang="en-US" sz="7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1B53E5D-513C-2AD4-4475-381F211653F0}"/>
              </a:ext>
            </a:extLst>
          </p:cNvPr>
          <p:cNvSpPr txBox="1"/>
          <p:nvPr/>
        </p:nvSpPr>
        <p:spPr>
          <a:xfrm>
            <a:off x="449153" y="2825496"/>
            <a:ext cx="1567716" cy="2000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SBU(before input to TUSB1064)</a:t>
            </a:r>
            <a:endParaRPr kumimoji="1" lang="ja-JP" altLang="en-US" sz="7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FC100D2-B1CF-3B3F-3F4C-3828FFEE82C3}"/>
              </a:ext>
            </a:extLst>
          </p:cNvPr>
          <p:cNvSpPr txBox="1"/>
          <p:nvPr/>
        </p:nvSpPr>
        <p:spPr>
          <a:xfrm>
            <a:off x="449152" y="2449360"/>
            <a:ext cx="1801179" cy="20005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V</a:t>
            </a:r>
            <a:r>
              <a:rPr kumimoji="1" lang="en-US" altLang="ja-JP" sz="700" b="1" baseline="-25000" dirty="0"/>
              <a:t>AUXP</a:t>
            </a:r>
            <a:r>
              <a:rPr kumimoji="1" lang="en-US" altLang="ja-JP" sz="700" b="1" dirty="0"/>
              <a:t>(output from TUSB1064)</a:t>
            </a:r>
            <a:endParaRPr kumimoji="1" lang="ja-JP" altLang="en-US" sz="7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EBF9DE-D61C-6AE2-809A-DF8DF4CB5C8D}"/>
              </a:ext>
            </a:extLst>
          </p:cNvPr>
          <p:cNvSpPr txBox="1"/>
          <p:nvPr/>
        </p:nvSpPr>
        <p:spPr>
          <a:xfrm>
            <a:off x="696803" y="3155061"/>
            <a:ext cx="15677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>
                <a:solidFill>
                  <a:srgbClr val="FF0000"/>
                </a:solidFill>
              </a:rPr>
              <a:t>The voltage is 0.232V</a:t>
            </a:r>
          </a:p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Center 0.116V</a:t>
            </a:r>
            <a:endParaRPr kumimoji="1" lang="ja-JP" altLang="en-US" sz="7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7E7524-4187-3F43-05C9-75FAFFEBA4A5}"/>
              </a:ext>
            </a:extLst>
          </p:cNvPr>
          <p:cNvSpPr txBox="1"/>
          <p:nvPr/>
        </p:nvSpPr>
        <p:spPr>
          <a:xfrm>
            <a:off x="3668603" y="3155061"/>
            <a:ext cx="15677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>
                <a:solidFill>
                  <a:srgbClr val="FF0000"/>
                </a:solidFill>
              </a:rPr>
              <a:t>The voltage is 0.244V</a:t>
            </a:r>
          </a:p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Center 0.122V</a:t>
            </a:r>
            <a:endParaRPr kumimoji="1" lang="ja-JP" altLang="en-US" sz="700" b="1" dirty="0">
              <a:solidFill>
                <a:srgbClr val="FF0000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EFAEFD2-02CC-0F72-BEF6-0CDC7C92FF47}"/>
              </a:ext>
            </a:extLst>
          </p:cNvPr>
          <p:cNvSpPr/>
          <p:nvPr/>
        </p:nvSpPr>
        <p:spPr>
          <a:xfrm>
            <a:off x="2502335" y="3074415"/>
            <a:ext cx="372945" cy="1272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1FB184F-ABE2-7886-E1A8-A0B2AA8300E4}"/>
              </a:ext>
            </a:extLst>
          </p:cNvPr>
          <p:cNvSpPr/>
          <p:nvPr/>
        </p:nvSpPr>
        <p:spPr>
          <a:xfrm>
            <a:off x="5631615" y="3074415"/>
            <a:ext cx="372945" cy="1435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 descr="グラフィカル ユーザー インターフェイス, ダイアグラム&#10;&#10;自動的に生成された説明">
            <a:extLst>
              <a:ext uri="{FF2B5EF4-FFF2-40B4-BE49-F238E27FC236}">
                <a16:creationId xmlns:a16="http://schemas.microsoft.com/office/drawing/2014/main" id="{E85AC317-2104-37B1-3B59-E19DD1AB30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004" y="4120094"/>
            <a:ext cx="2902083" cy="1741250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7334203-89E5-3D6D-F84B-1ED128E4F780}"/>
              </a:ext>
            </a:extLst>
          </p:cNvPr>
          <p:cNvSpPr txBox="1"/>
          <p:nvPr/>
        </p:nvSpPr>
        <p:spPr>
          <a:xfrm>
            <a:off x="3614006" y="4167692"/>
            <a:ext cx="1567716" cy="2000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SBU(before input to TUSB1064)</a:t>
            </a:r>
            <a:endParaRPr kumimoji="1" lang="ja-JP" altLang="en-US" sz="7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64CFF16-E2C7-2363-0081-593C57F37D9B}"/>
              </a:ext>
            </a:extLst>
          </p:cNvPr>
          <p:cNvSpPr txBox="1"/>
          <p:nvPr/>
        </p:nvSpPr>
        <p:spPr>
          <a:xfrm>
            <a:off x="3614005" y="4743997"/>
            <a:ext cx="1801179" cy="20005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V</a:t>
            </a:r>
            <a:r>
              <a:rPr kumimoji="1" lang="en-US" altLang="ja-JP" sz="700" b="1" baseline="-25000" dirty="0"/>
              <a:t>AUXN</a:t>
            </a:r>
            <a:r>
              <a:rPr kumimoji="1" lang="en-US" altLang="ja-JP" sz="700" b="1" dirty="0"/>
              <a:t>(output from TUSB1064)</a:t>
            </a:r>
            <a:endParaRPr kumimoji="1" lang="ja-JP" altLang="en-US" sz="7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A930695-761A-8F34-E0B9-ACE018FCD3D4}"/>
              </a:ext>
            </a:extLst>
          </p:cNvPr>
          <p:cNvSpPr txBox="1"/>
          <p:nvPr/>
        </p:nvSpPr>
        <p:spPr>
          <a:xfrm>
            <a:off x="3861656" y="5449698"/>
            <a:ext cx="15677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>
                <a:solidFill>
                  <a:srgbClr val="FF0000"/>
                </a:solidFill>
              </a:rPr>
              <a:t>The voltage is 2.61V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～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2.83V</a:t>
            </a:r>
          </a:p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Center 2.72V</a:t>
            </a:r>
            <a:endParaRPr kumimoji="1" lang="ja-JP" altLang="en-US" sz="700" b="1" dirty="0">
              <a:solidFill>
                <a:srgbClr val="FF0000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A6FEBA3-2375-7347-7F1A-81948D93B7C8}"/>
              </a:ext>
            </a:extLst>
          </p:cNvPr>
          <p:cNvSpPr/>
          <p:nvPr/>
        </p:nvSpPr>
        <p:spPr>
          <a:xfrm>
            <a:off x="5667188" y="5209614"/>
            <a:ext cx="372945" cy="1932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71049796-A8F1-634B-DCA1-35ADB91FCA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207" y="4120093"/>
            <a:ext cx="2902085" cy="1741251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29B3AE9-4991-6DA5-F4A7-E7118142873C}"/>
              </a:ext>
            </a:extLst>
          </p:cNvPr>
          <p:cNvSpPr txBox="1"/>
          <p:nvPr/>
        </p:nvSpPr>
        <p:spPr>
          <a:xfrm>
            <a:off x="527232" y="4811100"/>
            <a:ext cx="1567716" cy="2000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SBU(before input to TUSB1064)</a:t>
            </a:r>
            <a:endParaRPr kumimoji="1" lang="ja-JP" altLang="en-US" sz="7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A92A151-6EA7-F55F-E0CC-EDB0835207D9}"/>
              </a:ext>
            </a:extLst>
          </p:cNvPr>
          <p:cNvSpPr txBox="1"/>
          <p:nvPr/>
        </p:nvSpPr>
        <p:spPr>
          <a:xfrm>
            <a:off x="527231" y="4259560"/>
            <a:ext cx="1801179" cy="200055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700" b="1" dirty="0"/>
              <a:t>V</a:t>
            </a:r>
            <a:r>
              <a:rPr kumimoji="1" lang="en-US" altLang="ja-JP" sz="700" b="1" baseline="-25000" dirty="0"/>
              <a:t>AUXN</a:t>
            </a:r>
            <a:r>
              <a:rPr kumimoji="1" lang="en-US" altLang="ja-JP" sz="700" b="1" dirty="0"/>
              <a:t>(output from TUSB1064)</a:t>
            </a:r>
            <a:endParaRPr kumimoji="1" lang="ja-JP" altLang="en-US" sz="700" b="1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6EC28D5B-7D67-D25E-FDDD-A39D4DD045EC}"/>
              </a:ext>
            </a:extLst>
          </p:cNvPr>
          <p:cNvSpPr/>
          <p:nvPr/>
        </p:nvSpPr>
        <p:spPr>
          <a:xfrm>
            <a:off x="2463565" y="5212232"/>
            <a:ext cx="372945" cy="182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216A86E-3937-E439-4EAA-B7CD75367976}"/>
              </a:ext>
            </a:extLst>
          </p:cNvPr>
          <p:cNvSpPr txBox="1"/>
          <p:nvPr/>
        </p:nvSpPr>
        <p:spPr>
          <a:xfrm>
            <a:off x="451207" y="5212232"/>
            <a:ext cx="15677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>
                <a:solidFill>
                  <a:srgbClr val="FF0000"/>
                </a:solidFill>
              </a:rPr>
              <a:t>The voltage is 2.54V</a:t>
            </a:r>
            <a:r>
              <a:rPr kumimoji="1" lang="ja-JP" altLang="en-US" sz="700" b="1" dirty="0">
                <a:solidFill>
                  <a:srgbClr val="FF0000"/>
                </a:solidFill>
              </a:rPr>
              <a:t>～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2.78V</a:t>
            </a:r>
          </a:p>
          <a:p>
            <a:pPr algn="ctr"/>
            <a:r>
              <a:rPr lang="en-US" altLang="ja-JP" sz="700" b="1" dirty="0">
                <a:solidFill>
                  <a:srgbClr val="FF0000"/>
                </a:solidFill>
              </a:rPr>
              <a:t>Center 2.66V</a:t>
            </a:r>
            <a:endParaRPr kumimoji="1" lang="ja-JP" altLang="en-US" sz="700" b="1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BA7786F-7618-F51D-23DF-3C8600B870D8}"/>
              </a:ext>
            </a:extLst>
          </p:cNvPr>
          <p:cNvSpPr txBox="1"/>
          <p:nvPr/>
        </p:nvSpPr>
        <p:spPr>
          <a:xfrm>
            <a:off x="389762" y="1772295"/>
            <a:ext cx="31244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/>
              <a:t>Check the voltage before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input</a:t>
            </a:r>
            <a:r>
              <a:rPr kumimoji="1" lang="en-US" altLang="ja-JP" sz="700" b="1" dirty="0"/>
              <a:t> to TUSB1064(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Positive</a:t>
            </a:r>
            <a:r>
              <a:rPr kumimoji="1" lang="en-US" altLang="ja-JP" sz="700" b="1" dirty="0"/>
              <a:t>)</a:t>
            </a:r>
            <a:endParaRPr kumimoji="1" lang="ja-JP" altLang="en-US" sz="700" b="1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883B055-3EFD-5C0A-29A6-E5D539C17B63}"/>
              </a:ext>
            </a:extLst>
          </p:cNvPr>
          <p:cNvSpPr txBox="1"/>
          <p:nvPr/>
        </p:nvSpPr>
        <p:spPr>
          <a:xfrm>
            <a:off x="3614002" y="1772295"/>
            <a:ext cx="280266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/>
              <a:t>Check the voltage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output</a:t>
            </a:r>
            <a:r>
              <a:rPr kumimoji="1" lang="en-US" altLang="ja-JP" sz="700" b="1" dirty="0"/>
              <a:t> from TUSB1064 (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Positive</a:t>
            </a:r>
            <a:r>
              <a:rPr kumimoji="1" lang="en-US" altLang="ja-JP" sz="700" b="1" dirty="0"/>
              <a:t>)</a:t>
            </a:r>
            <a:endParaRPr kumimoji="1" lang="ja-JP" altLang="en-US" sz="7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C687296-0BDA-92E9-A89C-F02ED4A6473B}"/>
              </a:ext>
            </a:extLst>
          </p:cNvPr>
          <p:cNvSpPr txBox="1"/>
          <p:nvPr/>
        </p:nvSpPr>
        <p:spPr>
          <a:xfrm>
            <a:off x="389762" y="3879743"/>
            <a:ext cx="312442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/>
              <a:t>Check the voltage before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input</a:t>
            </a:r>
            <a:r>
              <a:rPr kumimoji="1" lang="en-US" altLang="ja-JP" sz="700" b="1" dirty="0"/>
              <a:t> to TUSB1064(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Negative</a:t>
            </a:r>
            <a:r>
              <a:rPr kumimoji="1" lang="en-US" altLang="ja-JP" sz="700" b="1" dirty="0"/>
              <a:t>)</a:t>
            </a:r>
            <a:endParaRPr kumimoji="1" lang="ja-JP" altLang="en-US" sz="700" b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6F16F9D-3D0F-B85F-6DEA-3B31EF1DB66E}"/>
              </a:ext>
            </a:extLst>
          </p:cNvPr>
          <p:cNvSpPr txBox="1"/>
          <p:nvPr/>
        </p:nvSpPr>
        <p:spPr>
          <a:xfrm>
            <a:off x="3614002" y="3879743"/>
            <a:ext cx="280266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00" b="1" dirty="0"/>
              <a:t>Check the voltage 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output</a:t>
            </a:r>
            <a:r>
              <a:rPr kumimoji="1" lang="en-US" altLang="ja-JP" sz="700" b="1" dirty="0"/>
              <a:t> from TUSB1064 (</a:t>
            </a:r>
            <a:r>
              <a:rPr kumimoji="1" lang="en-US" altLang="ja-JP" sz="700" b="1" dirty="0">
                <a:solidFill>
                  <a:srgbClr val="FF0000"/>
                </a:solidFill>
              </a:rPr>
              <a:t>Negative</a:t>
            </a:r>
            <a:r>
              <a:rPr kumimoji="1" lang="en-US" altLang="ja-JP" sz="700" b="1" dirty="0"/>
              <a:t>)</a:t>
            </a:r>
            <a:endParaRPr kumimoji="1" lang="ja-JP" altLang="en-US" sz="7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4B5EFD-AA4D-51A7-1CA2-CB1430A478D1}"/>
              </a:ext>
            </a:extLst>
          </p:cNvPr>
          <p:cNvSpPr txBox="1"/>
          <p:nvPr/>
        </p:nvSpPr>
        <p:spPr>
          <a:xfrm>
            <a:off x="9987378" y="47107"/>
            <a:ext cx="2243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21-April-2023 </a:t>
            </a:r>
            <a:r>
              <a:rPr lang="en-US" altLang="ja-JP" sz="1200" dirty="0" err="1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Y.Nakanishi</a:t>
            </a:r>
            <a:endParaRPr kumimoji="1" lang="ja-JP" altLang="en-US" sz="12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00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4256A8C-DCB8-0439-957B-EDF8DDD92E94}"/>
              </a:ext>
            </a:extLst>
          </p:cNvPr>
          <p:cNvGrpSpPr/>
          <p:nvPr/>
        </p:nvGrpSpPr>
        <p:grpSpPr>
          <a:xfrm>
            <a:off x="4195848" y="1588649"/>
            <a:ext cx="5862793" cy="4372281"/>
            <a:chOff x="1519704" y="1588649"/>
            <a:chExt cx="5862793" cy="4372281"/>
          </a:xfrm>
        </p:grpSpPr>
        <p:pic>
          <p:nvPicPr>
            <p:cNvPr id="2" name="図 1" descr="グラフィカル ユーザー インターフェイス, ダイアグラム&#10;&#10;自動的に生成された説明">
              <a:extLst>
                <a:ext uri="{FF2B5EF4-FFF2-40B4-BE49-F238E27FC236}">
                  <a16:creationId xmlns:a16="http://schemas.microsoft.com/office/drawing/2014/main" id="{261ED36E-5C3B-ED35-72DE-1D1A7B020D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9337" y="1882748"/>
              <a:ext cx="2670765" cy="1602459"/>
            </a:xfrm>
            <a:prstGeom prst="rect">
              <a:avLst/>
            </a:prstGeom>
          </p:spPr>
        </p:pic>
        <p:pic>
          <p:nvPicPr>
            <p:cNvPr id="3" name="図 2" descr="グラフィカル ユーザー インターフェイス, グラフ&#10;&#10;自動的に生成された説明">
              <a:extLst>
                <a:ext uri="{FF2B5EF4-FFF2-40B4-BE49-F238E27FC236}">
                  <a16:creationId xmlns:a16="http://schemas.microsoft.com/office/drawing/2014/main" id="{8E47BDC1-68CE-6B12-5729-BCCFC3C18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1731" y="1882748"/>
              <a:ext cx="2670765" cy="1602459"/>
            </a:xfrm>
            <a:prstGeom prst="rect">
              <a:avLst/>
            </a:prstGeom>
          </p:spPr>
        </p:pic>
        <p:pic>
          <p:nvPicPr>
            <p:cNvPr id="4" name="図 3" descr="グラフィカル ユーザー インターフェイス&#10;&#10;自動的に生成された説明">
              <a:extLst>
                <a:ext uri="{FF2B5EF4-FFF2-40B4-BE49-F238E27FC236}">
                  <a16:creationId xmlns:a16="http://schemas.microsoft.com/office/drawing/2014/main" id="{90B1AFB7-9A5D-19BD-9FD1-936A3F553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9338" y="4358471"/>
              <a:ext cx="2670765" cy="1602459"/>
            </a:xfrm>
            <a:prstGeom prst="rect">
              <a:avLst/>
            </a:prstGeom>
          </p:spPr>
        </p:pic>
        <p:pic>
          <p:nvPicPr>
            <p:cNvPr id="5" name="図 4" descr="グラフィカル ユーザー インターフェイス&#10;&#10;自動的に生成された説明">
              <a:extLst>
                <a:ext uri="{FF2B5EF4-FFF2-40B4-BE49-F238E27FC236}">
                  <a16:creationId xmlns:a16="http://schemas.microsoft.com/office/drawing/2014/main" id="{AA8A2071-54BF-8787-C8B9-90408C3A0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1732" y="4358471"/>
              <a:ext cx="2670765" cy="1602459"/>
            </a:xfrm>
            <a:prstGeom prst="rect">
              <a:avLst/>
            </a:prstGeom>
          </p:spPr>
        </p:pic>
        <p:cxnSp>
          <p:nvCxnSpPr>
            <p:cNvPr id="6" name="直線矢印コネクタ 5">
              <a:extLst>
                <a:ext uri="{FF2B5EF4-FFF2-40B4-BE49-F238E27FC236}">
                  <a16:creationId xmlns:a16="http://schemas.microsoft.com/office/drawing/2014/main" id="{EC337A36-7D3B-8D78-DB88-373D80A3291F}"/>
                </a:ext>
              </a:extLst>
            </p:cNvPr>
            <p:cNvCxnSpPr>
              <a:cxnSpLocks/>
            </p:cNvCxnSpPr>
            <p:nvPr/>
          </p:nvCxnSpPr>
          <p:spPr>
            <a:xfrm>
              <a:off x="2660015" y="2475166"/>
              <a:ext cx="0" cy="30226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23950FB-6E3F-2DA9-1003-CB1A43C055BF}"/>
                </a:ext>
              </a:extLst>
            </p:cNvPr>
            <p:cNvSpPr txBox="1"/>
            <p:nvPr/>
          </p:nvSpPr>
          <p:spPr>
            <a:xfrm>
              <a:off x="2141221" y="2526268"/>
              <a:ext cx="5792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700" b="1" dirty="0">
                  <a:solidFill>
                    <a:srgbClr val="00FFFF"/>
                  </a:solidFill>
                </a:rPr>
                <a:t>400mV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C85D4C02-E747-24C1-A3FD-11EAEBE17ACA}"/>
                </a:ext>
              </a:extLst>
            </p:cNvPr>
            <p:cNvSpPr txBox="1"/>
            <p:nvPr/>
          </p:nvSpPr>
          <p:spPr>
            <a:xfrm>
              <a:off x="1779337" y="1999518"/>
              <a:ext cx="18173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b="1" dirty="0">
                  <a:solidFill>
                    <a:srgbClr val="00FFFF"/>
                  </a:solidFill>
                </a:rPr>
                <a:t>It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is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measured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by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differential probe for AUX positive and negative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66A9BC67-9C6B-1493-6593-A56760DEA3C0}"/>
                </a:ext>
              </a:extLst>
            </p:cNvPr>
            <p:cNvCxnSpPr>
              <a:cxnSpLocks/>
            </p:cNvCxnSpPr>
            <p:nvPr/>
          </p:nvCxnSpPr>
          <p:spPr>
            <a:xfrm>
              <a:off x="2660015" y="4926965"/>
              <a:ext cx="0" cy="30226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A974854-F320-E474-3293-FEACEC45536F}"/>
                </a:ext>
              </a:extLst>
            </p:cNvPr>
            <p:cNvSpPr txBox="1"/>
            <p:nvPr/>
          </p:nvSpPr>
          <p:spPr>
            <a:xfrm>
              <a:off x="2141221" y="4978067"/>
              <a:ext cx="5792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700" b="1" dirty="0">
                  <a:solidFill>
                    <a:srgbClr val="00FFFF"/>
                  </a:solidFill>
                </a:rPr>
                <a:t>348mV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4814C3A-D862-7D43-BB3D-DD5893F29114}"/>
                </a:ext>
              </a:extLst>
            </p:cNvPr>
            <p:cNvSpPr/>
            <p:nvPr/>
          </p:nvSpPr>
          <p:spPr>
            <a:xfrm>
              <a:off x="6595110" y="2838386"/>
              <a:ext cx="377190" cy="914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64549716-531F-1124-145F-2E5F540608BB}"/>
                </a:ext>
              </a:extLst>
            </p:cNvPr>
            <p:cNvSpPr/>
            <p:nvPr/>
          </p:nvSpPr>
          <p:spPr>
            <a:xfrm>
              <a:off x="6595110" y="5345430"/>
              <a:ext cx="377190" cy="914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93C8637C-538E-52C8-89E5-282A2323C575}"/>
                </a:ext>
              </a:extLst>
            </p:cNvPr>
            <p:cNvCxnSpPr>
              <a:cxnSpLocks/>
            </p:cNvCxnSpPr>
            <p:nvPr/>
          </p:nvCxnSpPr>
          <p:spPr>
            <a:xfrm>
              <a:off x="5849574" y="4926965"/>
              <a:ext cx="0" cy="30226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2D803AB-26AE-D42D-CCB3-525D427B8A0D}"/>
                </a:ext>
              </a:extLst>
            </p:cNvPr>
            <p:cNvSpPr txBox="1"/>
            <p:nvPr/>
          </p:nvSpPr>
          <p:spPr>
            <a:xfrm>
              <a:off x="5330780" y="4978067"/>
              <a:ext cx="5792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700" b="1" dirty="0">
                  <a:solidFill>
                    <a:srgbClr val="00FFFF"/>
                  </a:solidFill>
                </a:rPr>
                <a:t>348mV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C4787AB0-8AEA-E668-6F8C-FE25E838B9DE}"/>
                </a:ext>
              </a:extLst>
            </p:cNvPr>
            <p:cNvCxnSpPr>
              <a:cxnSpLocks/>
            </p:cNvCxnSpPr>
            <p:nvPr/>
          </p:nvCxnSpPr>
          <p:spPr>
            <a:xfrm>
              <a:off x="5849574" y="2475166"/>
              <a:ext cx="0" cy="30226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46C4C0AD-1952-08CB-6D99-79231E461421}"/>
                </a:ext>
              </a:extLst>
            </p:cNvPr>
            <p:cNvSpPr txBox="1"/>
            <p:nvPr/>
          </p:nvSpPr>
          <p:spPr>
            <a:xfrm>
              <a:off x="5330780" y="2526268"/>
              <a:ext cx="5792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700" b="1" dirty="0">
                  <a:solidFill>
                    <a:srgbClr val="00FFFF"/>
                  </a:solidFill>
                </a:rPr>
                <a:t>400mV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42EDA0DA-68CF-3576-AB71-C2C2AB361BA1}"/>
                </a:ext>
              </a:extLst>
            </p:cNvPr>
            <p:cNvSpPr txBox="1"/>
            <p:nvPr/>
          </p:nvSpPr>
          <p:spPr>
            <a:xfrm>
              <a:off x="1854864" y="4521031"/>
              <a:ext cx="18173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00" b="1" dirty="0">
                  <a:solidFill>
                    <a:srgbClr val="00FFFF"/>
                  </a:solidFill>
                </a:rPr>
                <a:t>It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is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measured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by</a:t>
              </a:r>
              <a:r>
                <a:rPr lang="ja-JP" altLang="en-US" sz="700" b="1" dirty="0">
                  <a:solidFill>
                    <a:srgbClr val="00FFFF"/>
                  </a:solidFill>
                </a:rPr>
                <a:t> </a:t>
              </a:r>
              <a:r>
                <a:rPr lang="en-US" altLang="ja-JP" sz="700" b="1" dirty="0">
                  <a:solidFill>
                    <a:srgbClr val="00FFFF"/>
                  </a:solidFill>
                </a:rPr>
                <a:t>differential probe for AUX positive and negative</a:t>
              </a:r>
              <a:endParaRPr kumimoji="1" lang="ja-JP" altLang="en-US" sz="700" b="1" dirty="0">
                <a:solidFill>
                  <a:srgbClr val="00FFFF"/>
                </a:solidFill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CAEF2512-8540-D20F-5180-EBF9818ACA08}"/>
                </a:ext>
              </a:extLst>
            </p:cNvPr>
            <p:cNvSpPr txBox="1"/>
            <p:nvPr/>
          </p:nvSpPr>
          <p:spPr>
            <a:xfrm>
              <a:off x="1519704" y="1588649"/>
              <a:ext cx="24015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/>
                <a:t>Measured before TUSB1064</a:t>
              </a:r>
              <a:endParaRPr kumimoji="1" lang="ja-JP" altLang="en-US" sz="1050" b="1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AD99256-2915-A321-E0FF-7E6273D7CD26}"/>
                </a:ext>
              </a:extLst>
            </p:cNvPr>
            <p:cNvSpPr txBox="1"/>
            <p:nvPr/>
          </p:nvSpPr>
          <p:spPr>
            <a:xfrm>
              <a:off x="1519704" y="4084870"/>
              <a:ext cx="24015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/>
                <a:t>Measured after TUSB1064</a:t>
              </a:r>
              <a:endParaRPr kumimoji="1" lang="ja-JP" altLang="en-US" sz="1050" b="1" dirty="0"/>
            </a:p>
          </p:txBody>
        </p:sp>
        <p:sp>
          <p:nvSpPr>
            <p:cNvPr id="24" name="矢印: 下 23">
              <a:extLst>
                <a:ext uri="{FF2B5EF4-FFF2-40B4-BE49-F238E27FC236}">
                  <a16:creationId xmlns:a16="http://schemas.microsoft.com/office/drawing/2014/main" id="{EE414FB8-56B9-CCAE-7CE5-9BFA4FA30007}"/>
                </a:ext>
              </a:extLst>
            </p:cNvPr>
            <p:cNvSpPr/>
            <p:nvPr/>
          </p:nvSpPr>
          <p:spPr>
            <a:xfrm>
              <a:off x="3921285" y="3712464"/>
              <a:ext cx="1552923" cy="39233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6" name="図 25">
            <a:extLst>
              <a:ext uri="{FF2B5EF4-FFF2-40B4-BE49-F238E27FC236}">
                <a16:creationId xmlns:a16="http://schemas.microsoft.com/office/drawing/2014/main" id="{5E2DB024-F600-57EC-A4A5-7FE4F7F338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9218" y="1287270"/>
            <a:ext cx="2461997" cy="2980312"/>
          </a:xfrm>
          <a:prstGeom prst="rect">
            <a:avLst/>
          </a:prstGeom>
        </p:spPr>
      </p:pic>
      <p:sp>
        <p:nvSpPr>
          <p:cNvPr id="28" name="楕円 27">
            <a:extLst>
              <a:ext uri="{FF2B5EF4-FFF2-40B4-BE49-F238E27FC236}">
                <a16:creationId xmlns:a16="http://schemas.microsoft.com/office/drawing/2014/main" id="{629368E0-06E6-6090-0BBA-04A21E4DE304}"/>
              </a:ext>
            </a:extLst>
          </p:cNvPr>
          <p:cNvSpPr/>
          <p:nvPr/>
        </p:nvSpPr>
        <p:spPr>
          <a:xfrm>
            <a:off x="850560" y="3121153"/>
            <a:ext cx="222335" cy="54864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4A124502-9779-762B-FF77-DB2E34463025}"/>
              </a:ext>
            </a:extLst>
          </p:cNvPr>
          <p:cNvSpPr/>
          <p:nvPr/>
        </p:nvSpPr>
        <p:spPr>
          <a:xfrm>
            <a:off x="2133360" y="3121153"/>
            <a:ext cx="222335" cy="54864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F5794C87-9BA5-4835-B061-6D3E78331F2D}"/>
              </a:ext>
            </a:extLst>
          </p:cNvPr>
          <p:cNvCxnSpPr>
            <a:cxnSpLocks/>
          </p:cNvCxnSpPr>
          <p:nvPr/>
        </p:nvCxnSpPr>
        <p:spPr>
          <a:xfrm>
            <a:off x="2246411" y="3601617"/>
            <a:ext cx="0" cy="1376450"/>
          </a:xfrm>
          <a:prstGeom prst="straightConnector1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539C93BD-A9D9-D0A7-CD2E-98451349DAA2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961728" y="2526268"/>
            <a:ext cx="0" cy="594885"/>
          </a:xfrm>
          <a:prstGeom prst="straightConnector1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50B4CF71-CC40-ACC7-3E44-44192B6CC305}"/>
              </a:ext>
            </a:extLst>
          </p:cNvPr>
          <p:cNvCxnSpPr>
            <a:cxnSpLocks/>
          </p:cNvCxnSpPr>
          <p:nvPr/>
        </p:nvCxnSpPr>
        <p:spPr>
          <a:xfrm>
            <a:off x="2244527" y="4978859"/>
            <a:ext cx="212020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9C697D27-E936-A22C-885C-B4FB7F1A68E2}"/>
              </a:ext>
            </a:extLst>
          </p:cNvPr>
          <p:cNvCxnSpPr>
            <a:cxnSpLocks/>
          </p:cNvCxnSpPr>
          <p:nvPr/>
        </p:nvCxnSpPr>
        <p:spPr>
          <a:xfrm>
            <a:off x="961727" y="2526268"/>
            <a:ext cx="351417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7D873D0-134D-F8E3-70DB-A5872484F316}"/>
              </a:ext>
            </a:extLst>
          </p:cNvPr>
          <p:cNvSpPr txBox="1"/>
          <p:nvPr/>
        </p:nvSpPr>
        <p:spPr>
          <a:xfrm>
            <a:off x="0" y="0"/>
            <a:ext cx="12192000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Problem : decrease the swing of AUX after pass through TUSB1064</a:t>
            </a:r>
            <a:endParaRPr kumimoji="1" lang="ja-JP" altLang="en-US" sz="1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6C986CC-91B4-704C-C5F1-A433BBC7FEBC}"/>
              </a:ext>
            </a:extLst>
          </p:cNvPr>
          <p:cNvSpPr txBox="1"/>
          <p:nvPr/>
        </p:nvSpPr>
        <p:spPr>
          <a:xfrm>
            <a:off x="9987378" y="47107"/>
            <a:ext cx="2243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18-April-2023 </a:t>
            </a:r>
            <a:r>
              <a:rPr lang="en-US" altLang="ja-JP" sz="1200" dirty="0" err="1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Y.Nakanishi</a:t>
            </a:r>
            <a:endParaRPr kumimoji="1" lang="ja-JP" altLang="en-US" sz="12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714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287</Words>
  <Application>Microsoft Office PowerPoint</Application>
  <PresentationFormat>ワイド画面</PresentationFormat>
  <Paragraphs>80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Nakanishi Yoshifumi (中西 孔文)</dc:creator>
  <cp:lastModifiedBy>Nakanishi Yoshifumi (中西 孔文)</cp:lastModifiedBy>
  <cp:revision>4</cp:revision>
  <dcterms:created xsi:type="dcterms:W3CDTF">2023-04-18T10:06:59Z</dcterms:created>
  <dcterms:modified xsi:type="dcterms:W3CDTF">2023-04-24T09:55:53Z</dcterms:modified>
</cp:coreProperties>
</file>