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66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37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0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44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98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53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7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51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49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77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F76D-C507-4B64-8790-6BCE07FBF9A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110E-E8F8-4D2D-B094-0CC47EA0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03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1" t="10040"/>
          <a:stretch/>
        </p:blipFill>
        <p:spPr bwMode="auto">
          <a:xfrm>
            <a:off x="6198498" y="876300"/>
            <a:ext cx="5993501" cy="574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8876963" y="2387150"/>
            <a:ext cx="0" cy="344720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8876963" y="3358194"/>
            <a:ext cx="8577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9734719" y="3050697"/>
            <a:ext cx="0" cy="3074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8876963" y="5834356"/>
            <a:ext cx="8577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9734719" y="5526859"/>
            <a:ext cx="0" cy="3074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8067759" y="2387150"/>
            <a:ext cx="0" cy="354228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8067759" y="3453275"/>
            <a:ext cx="209583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10163597" y="3050697"/>
            <a:ext cx="0" cy="4025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067759" y="5929437"/>
            <a:ext cx="209583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0163597" y="5526859"/>
            <a:ext cx="0" cy="4025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234280" y="3550380"/>
            <a:ext cx="33986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0632934" y="2994053"/>
            <a:ext cx="0" cy="5563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7234280" y="6026542"/>
            <a:ext cx="33986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10632934" y="5526859"/>
            <a:ext cx="0" cy="4996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234280" y="2387150"/>
            <a:ext cx="0" cy="36393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 descr="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74" t="33691" r="34956" b="51109"/>
          <a:stretch/>
        </p:blipFill>
        <p:spPr bwMode="auto">
          <a:xfrm>
            <a:off x="6198499" y="2387149"/>
            <a:ext cx="825388" cy="97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直線コネクタ 40"/>
          <p:cNvCxnSpPr/>
          <p:nvPr/>
        </p:nvCxnSpPr>
        <p:spPr>
          <a:xfrm>
            <a:off x="6611193" y="2375179"/>
            <a:ext cx="6230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円/楕円 2053"/>
          <p:cNvSpPr/>
          <p:nvPr/>
        </p:nvSpPr>
        <p:spPr>
          <a:xfrm>
            <a:off x="6486526" y="2457450"/>
            <a:ext cx="285750" cy="41522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6" name="テキスト ボックス 2055"/>
          <p:cNvSpPr txBox="1"/>
          <p:nvPr/>
        </p:nvSpPr>
        <p:spPr>
          <a:xfrm>
            <a:off x="6599729" y="2809387"/>
            <a:ext cx="56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NTC</a:t>
            </a:r>
            <a:endParaRPr kumimoji="1" lang="ja-JP" altLang="en-US" dirty="0"/>
          </a:p>
        </p:txBody>
      </p:sp>
      <p:sp>
        <p:nvSpPr>
          <p:cNvPr id="2057" name="テキスト ボックス 2056"/>
          <p:cNvSpPr txBox="1"/>
          <p:nvPr/>
        </p:nvSpPr>
        <p:spPr>
          <a:xfrm>
            <a:off x="257175" y="414635"/>
            <a:ext cx="86373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Is this connection OK</a:t>
            </a:r>
            <a:r>
              <a:rPr lang="ja-JP" altLang="en-US" dirty="0"/>
              <a:t>？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Does NTC </a:t>
            </a:r>
            <a:r>
              <a:rPr lang="en-US" altLang="ja-JP" dirty="0"/>
              <a:t>uses together both devices?</a:t>
            </a:r>
            <a:r>
              <a:rPr lang="ja-JP" altLang="en-US" dirty="0"/>
              <a:t> </a:t>
            </a:r>
            <a:r>
              <a:rPr kumimoji="1" lang="en-US" altLang="ja-JP" dirty="0"/>
              <a:t>OK</a:t>
            </a:r>
            <a:r>
              <a:rPr kumimoji="1" lang="ja-JP" altLang="en-US" dirty="0"/>
              <a:t>？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ISET2 is not described, do resistors use together both devices ? Is it OK</a:t>
            </a:r>
            <a:r>
              <a:rPr lang="ja-JP" altLang="en-US" dirty="0"/>
              <a:t>？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TTC capacitor should separate? Should it not connect together</a:t>
            </a:r>
            <a:r>
              <a:rPr lang="ja-JP" altLang="en-US" dirty="0"/>
              <a:t>？</a:t>
            </a:r>
            <a:endParaRPr lang="en-US" altLang="ja-JP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5" y="2994053"/>
            <a:ext cx="5897060" cy="341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円/楕円 2057"/>
          <p:cNvSpPr/>
          <p:nvPr/>
        </p:nvSpPr>
        <p:spPr>
          <a:xfrm>
            <a:off x="2190750" y="4800600"/>
            <a:ext cx="419100" cy="1333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60" name="直線矢印コネクタ 2059"/>
          <p:cNvCxnSpPr/>
          <p:nvPr/>
        </p:nvCxnSpPr>
        <p:spPr>
          <a:xfrm>
            <a:off x="685800" y="1285875"/>
            <a:ext cx="1619250" cy="35147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2952750" y="5796087"/>
            <a:ext cx="723900" cy="46183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矢印コネクタ 55"/>
          <p:cNvCxnSpPr>
            <a:endCxn id="54" idx="7"/>
          </p:cNvCxnSpPr>
          <p:nvPr/>
        </p:nvCxnSpPr>
        <p:spPr>
          <a:xfrm>
            <a:off x="990600" y="1494623"/>
            <a:ext cx="2580037" cy="4369099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>
            <a:off x="3183875" y="572877"/>
            <a:ext cx="3588401" cy="3073706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86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4</cp:revision>
  <dcterms:created xsi:type="dcterms:W3CDTF">2017-05-24T23:27:20Z</dcterms:created>
  <dcterms:modified xsi:type="dcterms:W3CDTF">2017-05-25T09:52:46Z</dcterms:modified>
</cp:coreProperties>
</file>