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C99C-896E-4E47-A49A-731C63422EFF}" type="datetimeFigureOut">
              <a:rPr lang="ko-KR" altLang="en-US" smtClean="0"/>
              <a:t>2020-12-07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293F-AFDB-49AC-A19D-734FB95C9D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7099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C99C-896E-4E47-A49A-731C63422EFF}" type="datetimeFigureOut">
              <a:rPr lang="ko-KR" altLang="en-US" smtClean="0"/>
              <a:t>2020-12-07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293F-AFDB-49AC-A19D-734FB95C9D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112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C99C-896E-4E47-A49A-731C63422EFF}" type="datetimeFigureOut">
              <a:rPr lang="ko-KR" altLang="en-US" smtClean="0"/>
              <a:t>2020-12-07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293F-AFDB-49AC-A19D-734FB95C9D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9548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C99C-896E-4E47-A49A-731C63422EFF}" type="datetimeFigureOut">
              <a:rPr lang="ko-KR" altLang="en-US" smtClean="0"/>
              <a:t>2020-12-07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293F-AFDB-49AC-A19D-734FB95C9D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996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C99C-896E-4E47-A49A-731C63422EFF}" type="datetimeFigureOut">
              <a:rPr lang="ko-KR" altLang="en-US" smtClean="0"/>
              <a:t>2020-12-07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293F-AFDB-49AC-A19D-734FB95C9D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4842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C99C-896E-4E47-A49A-731C63422EFF}" type="datetimeFigureOut">
              <a:rPr lang="ko-KR" altLang="en-US" smtClean="0"/>
              <a:t>2020-12-07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293F-AFDB-49AC-A19D-734FB95C9D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251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C99C-896E-4E47-A49A-731C63422EFF}" type="datetimeFigureOut">
              <a:rPr lang="ko-KR" altLang="en-US" smtClean="0"/>
              <a:t>2020-12-07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293F-AFDB-49AC-A19D-734FB95C9D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3944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C99C-896E-4E47-A49A-731C63422EFF}" type="datetimeFigureOut">
              <a:rPr lang="ko-KR" altLang="en-US" smtClean="0"/>
              <a:t>2020-12-07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293F-AFDB-49AC-A19D-734FB95C9D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4559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C99C-896E-4E47-A49A-731C63422EFF}" type="datetimeFigureOut">
              <a:rPr lang="ko-KR" altLang="en-US" smtClean="0"/>
              <a:t>2020-12-07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293F-AFDB-49AC-A19D-734FB95C9D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1921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C99C-896E-4E47-A49A-731C63422EFF}" type="datetimeFigureOut">
              <a:rPr lang="ko-KR" altLang="en-US" smtClean="0"/>
              <a:t>2020-12-07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293F-AFDB-49AC-A19D-734FB95C9D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0550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C99C-896E-4E47-A49A-731C63422EFF}" type="datetimeFigureOut">
              <a:rPr lang="ko-KR" altLang="en-US" smtClean="0"/>
              <a:t>2020-12-07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293F-AFDB-49AC-A19D-734FB95C9D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8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4C99C-896E-4E47-A49A-731C63422EFF}" type="datetimeFigureOut">
              <a:rPr lang="ko-KR" altLang="en-US" smtClean="0"/>
              <a:t>2020-12-07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E293F-AFDB-49AC-A19D-734FB95C9D6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9282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638" y="1731096"/>
            <a:ext cx="10440093" cy="3503758"/>
          </a:xfrm>
          <a:prstGeom prst="rect">
            <a:avLst/>
          </a:prstGeom>
        </p:spPr>
      </p:pic>
      <p:sp>
        <p:nvSpPr>
          <p:cNvPr id="5" name="타원 4"/>
          <p:cNvSpPr/>
          <p:nvPr/>
        </p:nvSpPr>
        <p:spPr>
          <a:xfrm>
            <a:off x="7240385" y="2061556"/>
            <a:ext cx="581891" cy="47382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9827029" y="2316163"/>
            <a:ext cx="663633" cy="50185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8201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created xsi:type="dcterms:W3CDTF">2020-12-07T07:36:31Z</dcterms:created>
  <dcterms:modified xsi:type="dcterms:W3CDTF">2020-12-07T07:36:46Z</dcterms:modified>
</cp:coreProperties>
</file>