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9" r:id="rId2"/>
    <p:sldId id="264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金子 詳平" initials="金子" lastIdx="2" clrIdx="0">
    <p:extLst>
      <p:ext uri="{19B8F6BF-5375-455C-9EA6-DF929625EA0E}">
        <p15:presenceInfo xmlns:p15="http://schemas.microsoft.com/office/powerpoint/2012/main" userId="S::s_kaneko@colbo.co.jp::3816bcb9-c36d-4e31-9334-f66332a3fac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5167" autoAdjust="0"/>
  </p:normalViewPr>
  <p:slideViewPr>
    <p:cSldViewPr snapToGrid="0" snapToObjects="1">
      <p:cViewPr varScale="1">
        <p:scale>
          <a:sx n="113" d="100"/>
          <a:sy n="113" d="100"/>
        </p:scale>
        <p:origin x="12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23" d="100"/>
          <a:sy n="123" d="100"/>
        </p:scale>
        <p:origin x="474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DCC-4734-D540-9BF4-B0A7981C5686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5AAEE-0D0F-0D49-8D6A-78E3F35CD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1781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b="0" i="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1pPr>
    <a:lvl2pPr marL="457200" algn="l" defTabSz="914400" rtl="0" eaLnBrk="1" latinLnBrk="0" hangingPunct="1">
      <a:defRPr kumimoji="1" sz="1200" b="0" i="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2pPr>
    <a:lvl3pPr marL="914400" algn="l" defTabSz="914400" rtl="0" eaLnBrk="1" latinLnBrk="0" hangingPunct="1">
      <a:defRPr kumimoji="1" sz="1200" b="0" i="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3pPr>
    <a:lvl4pPr marL="1371600" algn="l" defTabSz="914400" rtl="0" eaLnBrk="1" latinLnBrk="0" hangingPunct="1">
      <a:defRPr kumimoji="1" sz="1200" b="0" i="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4pPr>
    <a:lvl5pPr marL="1828800" algn="l" defTabSz="914400" rtl="0" eaLnBrk="1" latinLnBrk="0" hangingPunct="1">
      <a:defRPr kumimoji="1" sz="1200" b="0" i="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b="0" i="0">
                <a:latin typeface="Meiryo UI" panose="020B0604030504040204" pitchFamily="34" charset="-128"/>
                <a:ea typeface="Meiryo UI" panose="020B0604030504040204" pitchFamily="34" charset="-128"/>
              </a:rPr>
              <a:t>ノートサンプル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25AAEE-0D0F-0D49-8D6A-78E3F35CDA9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45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w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黒い背景と白い文字&#10;&#10;自動的に生成された説明">
            <a:extLst>
              <a:ext uri="{FF2B5EF4-FFF2-40B4-BE49-F238E27FC236}">
                <a16:creationId xmlns:a16="http://schemas.microsoft.com/office/drawing/2014/main" id="{1858FCBB-A2DE-3447-958A-3A4559D0A9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2438400" cy="68580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1E1D18E4-34D3-AB47-859F-C4C310D0088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36175" y="6136656"/>
            <a:ext cx="2056797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324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4">
            <a:extLst>
              <a:ext uri="{FF2B5EF4-FFF2-40B4-BE49-F238E27FC236}">
                <a16:creationId xmlns:a16="http://schemas.microsoft.com/office/drawing/2014/main" id="{5FCC796D-057A-C542-A172-1ADBC32205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304236" cy="6858000"/>
          </a:xfrm>
          <a:prstGeom prst="rect">
            <a:avLst/>
          </a:prstGeom>
        </p:spPr>
      </p:pic>
      <p:sp>
        <p:nvSpPr>
          <p:cNvPr id="9" name="タイトル 8">
            <a:extLst>
              <a:ext uri="{FF2B5EF4-FFF2-40B4-BE49-F238E27FC236}">
                <a16:creationId xmlns:a16="http://schemas.microsoft.com/office/drawing/2014/main" id="{CAFE50AF-53F7-814A-B5A9-2F9C32A412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7200" y="3222625"/>
            <a:ext cx="10515600" cy="450000"/>
          </a:xfrm>
        </p:spPr>
        <p:txBody>
          <a:bodyPr wrap="none" lIns="0" tIns="0" rIns="0" bIns="0">
            <a:noAutofit/>
          </a:bodyPr>
          <a:lstStyle>
            <a:lvl1pPr>
              <a:defRPr sz="2800" b="1" i="0">
                <a:latin typeface="+mj-lt"/>
                <a:ea typeface="Meiryo UI" panose="020B0604030504040204" pitchFamily="34" charset="-128"/>
                <a:cs typeface="Arial" panose="020B0604020202020204" pitchFamily="34" charset="0"/>
              </a:defRPr>
            </a:lvl1pPr>
          </a:lstStyle>
          <a:p>
            <a:r>
              <a:rPr lang="en-US" altLang="ja-JP" dirty="0">
                <a:cs typeface="Arial" panose="020B0604020202020204" pitchFamily="34" charset="0"/>
              </a:rPr>
              <a:t>Divider Title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50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2D66EC-D635-2148-83D6-1E2DBD079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7200" y="439200"/>
            <a:ext cx="10515600" cy="450000"/>
          </a:xfrm>
        </p:spPr>
        <p:txBody>
          <a:bodyPr wrap="none" lIns="0" tIns="0" rIns="0" bIns="0" anchor="t" anchorCtr="0">
            <a:noAutofit/>
          </a:bodyPr>
          <a:lstStyle>
            <a:lvl1pPr>
              <a:defRPr sz="2800" b="1" i="0">
                <a:latin typeface="+mj-lt"/>
                <a:ea typeface="Meiryo UI" panose="020B0604030504040204" pitchFamily="34" charset="-128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Header Title</a:t>
            </a:r>
            <a:endParaRPr kumimoji="1" lang="ja-JP" altLang="en-US" dirty="0"/>
          </a:p>
        </p:txBody>
      </p:sp>
      <p:sp>
        <p:nvSpPr>
          <p:cNvPr id="7" name="object 98">
            <a:extLst>
              <a:ext uri="{FF2B5EF4-FFF2-40B4-BE49-F238E27FC236}">
                <a16:creationId xmlns:a16="http://schemas.microsoft.com/office/drawing/2014/main" id="{7B01802A-C417-7C44-AF16-801004E30A4A}"/>
              </a:ext>
            </a:extLst>
          </p:cNvPr>
          <p:cNvSpPr/>
          <p:nvPr userDrawn="1"/>
        </p:nvSpPr>
        <p:spPr>
          <a:xfrm>
            <a:off x="0" y="458749"/>
            <a:ext cx="767410" cy="298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none" lIns="0" tIns="0" rIns="0" bIns="0" rtlCol="0"/>
          <a:lstStyle/>
          <a:p>
            <a:endParaRPr/>
          </a:p>
        </p:txBody>
      </p:sp>
      <p:sp>
        <p:nvSpPr>
          <p:cNvPr id="6" name="テキスト プレースホルダー 3">
            <a:extLst>
              <a:ext uri="{FF2B5EF4-FFF2-40B4-BE49-F238E27FC236}">
                <a16:creationId xmlns:a16="http://schemas.microsoft.com/office/drawing/2014/main" id="{9E628F0E-02C2-5C45-919D-2C0D4674F8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" y="1148400"/>
            <a:ext cx="10515600" cy="47412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70000" indent="-270000" fontAlgn="ctr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SzPct val="125000"/>
              <a:buFontTx/>
              <a:buBlip>
                <a:blip r:embed="rId3"/>
              </a:buBlip>
              <a:defRPr sz="2400" b="1">
                <a:latin typeface="+mj-lt"/>
              </a:defRPr>
            </a:lvl1pPr>
            <a:lvl2pPr marL="414000" indent="-126000" fontAlgn="ctr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SzPct val="120000"/>
              <a:buFontTx/>
              <a:buBlip>
                <a:blip r:embed="rId4"/>
              </a:buBlip>
              <a:tabLst/>
              <a:defRPr sz="2000" b="0">
                <a:latin typeface="+mj-lt"/>
              </a:defRPr>
            </a:lvl2pPr>
            <a:lvl3pPr marL="540000" indent="-126000" fontAlgn="ctr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Clr>
                <a:schemeClr val="tx2"/>
              </a:buClr>
              <a:tabLst/>
              <a:defRPr sz="1600">
                <a:latin typeface="+mj-lt"/>
              </a:defRPr>
            </a:lvl3pPr>
            <a:lvl4pPr marL="630000" indent="-90000" fontAlgn="ctr">
              <a:lnSpc>
                <a:spcPct val="100000"/>
              </a:lnSpc>
              <a:spcBef>
                <a:spcPts val="600"/>
              </a:spcBef>
              <a:spcAft>
                <a:spcPts val="100"/>
              </a:spcAft>
              <a:buClr>
                <a:schemeClr val="tx1"/>
              </a:buClr>
              <a:tabLst/>
              <a:defRPr sz="1300">
                <a:latin typeface="+mj-lt"/>
              </a:defRPr>
            </a:lvl4pPr>
            <a:lvl5pPr marL="720000" indent="-90000" font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tabLst/>
              <a:defRPr sz="1000">
                <a:latin typeface="+mj-lt"/>
              </a:defRPr>
            </a:lvl5pPr>
          </a:lstStyle>
          <a:p>
            <a:pPr lvl="0"/>
            <a:r>
              <a:rPr kumimoji="1" lang="en-US" altLang="ja-JP" dirty="0"/>
              <a:t>Text level 1 : Arial Bold 24pt</a:t>
            </a:r>
            <a:endParaRPr kumimoji="1" lang="ja-JP" altLang="en-US" dirty="0"/>
          </a:p>
          <a:p>
            <a:pPr lvl="1"/>
            <a:r>
              <a:rPr kumimoji="1" lang="en-US" altLang="ja-JP" dirty="0"/>
              <a:t>Text level 2 : Arial 20pt</a:t>
            </a:r>
          </a:p>
          <a:p>
            <a:pPr lvl="2"/>
            <a:r>
              <a:rPr kumimoji="1" lang="en-US" altLang="ja-JP" dirty="0"/>
              <a:t>Text level 3 : Arial 16pt</a:t>
            </a:r>
          </a:p>
          <a:p>
            <a:pPr lvl="3"/>
            <a:r>
              <a:rPr kumimoji="1" lang="en-US" altLang="ja-JP" dirty="0"/>
              <a:t>Text level 4 : Arial 13pt</a:t>
            </a:r>
          </a:p>
          <a:p>
            <a:pPr lvl="4"/>
            <a:r>
              <a:rPr kumimoji="1" lang="en-US" altLang="ja-JP" dirty="0"/>
              <a:t>Text level 5 : Arial 10pt</a:t>
            </a:r>
          </a:p>
          <a:p>
            <a:pPr lvl="4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8531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9314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F07FEBFF-0160-594C-B229-BB3D8400E7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44003" y="2967926"/>
            <a:ext cx="4216427" cy="73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67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B998340-9804-0C43-B3B6-2221AE747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kumimoji="1" lang="en-US" altLang="ja-JP" dirty="0"/>
              <a:t>Main Title</a:t>
            </a:r>
            <a:endParaRPr kumimoji="1" lang="ja-JP" altLang="en-US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F8B6811-0CA9-AF4F-A547-A67181E549DF}"/>
              </a:ext>
            </a:extLst>
          </p:cNvPr>
          <p:cNvSpPr txBox="1">
            <a:spLocks/>
          </p:cNvSpPr>
          <p:nvPr userDrawn="1"/>
        </p:nvSpPr>
        <p:spPr>
          <a:xfrm>
            <a:off x="793375" y="6401320"/>
            <a:ext cx="1519519" cy="365125"/>
          </a:xfrm>
          <a:prstGeom prst="rect">
            <a:avLst/>
          </a:prstGeom>
        </p:spPr>
        <p:txBody>
          <a:bodyPr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800" b="0" i="0" kern="1200">
                <a:solidFill>
                  <a:schemeClr val="tx1"/>
                </a:solidFill>
                <a:latin typeface="Meiryo" panose="020B0604030504040204" pitchFamily="34" charset="-128"/>
                <a:ea typeface="Meiryo" panose="020B0604030504040204" pitchFamily="34" charset="-128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>
                <a:latin typeface="+mj-lt"/>
                <a:cs typeface="Arial" panose="020B0604020202020204" pitchFamily="34" charset="0"/>
              </a:rPr>
              <a:t>©TERUMO CORPORATION </a:t>
            </a:r>
            <a:endParaRPr lang="ja-JP" altLang="en-US">
              <a:latin typeface="+mj-lt"/>
              <a:cs typeface="Arial" panose="020B0604020202020204" pitchFamily="34" charset="0"/>
            </a:endParaRPr>
          </a:p>
        </p:txBody>
      </p:sp>
      <p:sp>
        <p:nvSpPr>
          <p:cNvPr id="8" name="日付プレースホルダー 6">
            <a:extLst>
              <a:ext uri="{FF2B5EF4-FFF2-40B4-BE49-F238E27FC236}">
                <a16:creationId xmlns:a16="http://schemas.microsoft.com/office/drawing/2014/main" id="{8E1E814E-7334-2540-80AD-58210AAE9C88}"/>
              </a:ext>
            </a:extLst>
          </p:cNvPr>
          <p:cNvSpPr txBox="1">
            <a:spLocks/>
          </p:cNvSpPr>
          <p:nvPr userDrawn="1"/>
        </p:nvSpPr>
        <p:spPr>
          <a:xfrm>
            <a:off x="2335305" y="6401320"/>
            <a:ext cx="183913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800" b="0" i="0" kern="1200">
                <a:solidFill>
                  <a:schemeClr val="tx1">
                    <a:tint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800" b="0" i="0" dirty="0">
                <a:solidFill>
                  <a:schemeClr val="accent5">
                    <a:lumMod val="75000"/>
                  </a:schemeClr>
                </a:solidFill>
                <a:latin typeface="+mj-lt"/>
                <a:ea typeface="Meiryo UI" panose="020B0604030504040204" pitchFamily="34" charset="-128"/>
                <a:cs typeface="Arial" panose="020B0604020202020204" pitchFamily="34" charset="0"/>
              </a:rPr>
              <a:t>Confidential</a:t>
            </a:r>
            <a:endParaRPr lang="ja-JP" altLang="en-US" sz="800" b="0" i="0">
              <a:solidFill>
                <a:schemeClr val="accent5">
                  <a:lumMod val="75000"/>
                </a:schemeClr>
              </a:solidFill>
              <a:latin typeface="+mj-lt"/>
              <a:ea typeface="Meiryo UI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フッター プレースホルダー 3">
            <a:extLst>
              <a:ext uri="{FF2B5EF4-FFF2-40B4-BE49-F238E27FC236}">
                <a16:creationId xmlns:a16="http://schemas.microsoft.com/office/drawing/2014/main" id="{50B58D2F-22B5-154B-B781-E39B4E57D904}"/>
              </a:ext>
            </a:extLst>
          </p:cNvPr>
          <p:cNvSpPr txBox="1">
            <a:spLocks/>
          </p:cNvSpPr>
          <p:nvPr userDrawn="1"/>
        </p:nvSpPr>
        <p:spPr>
          <a:xfrm>
            <a:off x="5326740" y="6356350"/>
            <a:ext cx="720000" cy="365125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ja-JP"/>
            </a:defPPr>
            <a:lvl1pPr marL="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2ED0621-17EE-4A1E-84C3-00AAF683D911}" type="slidenum">
              <a:rPr lang="ja-JP" altLang="en-US" b="0" i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+mj-lt"/>
                <a:ea typeface="+mj-ea"/>
                <a:cs typeface="Arial" panose="020B0604020202020204" pitchFamily="34" charset="0"/>
              </a:rPr>
              <a:t>‹#›</a:t>
            </a:fld>
            <a:endParaRPr lang="ja-JP" altLang="en-US" b="0" i="0" baseline="0">
              <a:solidFill>
                <a:schemeClr val="tx1">
                  <a:lumMod val="40000"/>
                  <a:lumOff val="60000"/>
                </a:schemeClr>
              </a:solidFill>
              <a:latin typeface="+mj-lt"/>
              <a:ea typeface="+mj-ea"/>
              <a:cs typeface="Arial" panose="020B0604020202020204" pitchFamily="34" charset="0"/>
            </a:endParaRPr>
          </a:p>
        </p:txBody>
      </p:sp>
      <p:sp>
        <p:nvSpPr>
          <p:cNvPr id="13" name="日付プレースホルダー 6">
            <a:extLst>
              <a:ext uri="{FF2B5EF4-FFF2-40B4-BE49-F238E27FC236}">
                <a16:creationId xmlns:a16="http://schemas.microsoft.com/office/drawing/2014/main" id="{00111A9E-A3FD-F54C-8EA9-CCA09C0E7058}"/>
              </a:ext>
            </a:extLst>
          </p:cNvPr>
          <p:cNvSpPr txBox="1">
            <a:spLocks/>
          </p:cNvSpPr>
          <p:nvPr userDrawn="1"/>
        </p:nvSpPr>
        <p:spPr>
          <a:xfrm>
            <a:off x="5894357" y="6356350"/>
            <a:ext cx="720000" cy="365125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800" b="0" i="0" kern="1200">
                <a:solidFill>
                  <a:schemeClr val="tx1">
                    <a:tint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b="0" i="0" dirty="0">
                <a:solidFill>
                  <a:schemeClr val="tx1">
                    <a:lumMod val="40000"/>
                    <a:lumOff val="60000"/>
                  </a:schemeClr>
                </a:solidFill>
                <a:latin typeface="+mj-lt"/>
                <a:ea typeface="Meiryo UI" panose="020B0604030504040204" pitchFamily="34" charset="-128"/>
                <a:cs typeface="Arial" panose="020B0604020202020204" pitchFamily="34" charset="0"/>
              </a:rPr>
              <a:t>/000</a:t>
            </a:r>
            <a:endParaRPr lang="ja-JP" altLang="en-US" sz="1400" b="0" i="0">
              <a:solidFill>
                <a:schemeClr val="tx1">
                  <a:lumMod val="40000"/>
                  <a:lumOff val="60000"/>
                </a:schemeClr>
              </a:solidFill>
              <a:latin typeface="+mj-lt"/>
              <a:ea typeface="Meiryo UI" panose="020B0604030504040204" pitchFamily="34" charset="-128"/>
              <a:cs typeface="Arial" panose="020B0604020202020204" pitchFamily="34" charset="0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679502C7-770D-604F-9934-01242E353C97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725822" y="6408000"/>
            <a:ext cx="1234078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48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0" r:id="rId2"/>
    <p:sldLayoutId id="2147483653" r:id="rId3"/>
    <p:sldLayoutId id="2147483662" r:id="rId4"/>
    <p:sldLayoutId id="2147483661" r:id="rId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800" b="1" i="0" kern="120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b="0" i="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Before 1</a:t>
            </a:r>
            <a:r>
              <a:rPr kumimoji="1" lang="en-US" altLang="ja-JP" baseline="30000" dirty="0" smtClean="0"/>
              <a:t>st</a:t>
            </a:r>
            <a:r>
              <a:rPr kumimoji="1" lang="en-US" altLang="ja-JP" dirty="0" smtClean="0"/>
              <a:t> discharge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366" y="1049867"/>
            <a:ext cx="9261267" cy="5209463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9482138" y="3695700"/>
            <a:ext cx="823912" cy="1619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9482138" y="3856367"/>
            <a:ext cx="823912" cy="1619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507979" y="4184227"/>
            <a:ext cx="1463887" cy="32004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l" fontAlgn="ctr">
              <a:spcBef>
                <a:spcPts val="1200"/>
              </a:spcBef>
              <a:spcAft>
                <a:spcPts val="600"/>
              </a:spcAft>
              <a:buSzPct val="125000"/>
            </a:pPr>
            <a:r>
              <a:rPr kumimoji="1" lang="en-US" altLang="ja-JP" sz="2000" dirty="0" smtClean="0"/>
              <a:t>1.Click here</a:t>
            </a:r>
            <a:endParaRPr kumimoji="1" lang="ja-JP" altLang="en-US" sz="20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507979" y="3151294"/>
            <a:ext cx="1463887" cy="32004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l" fontAlgn="ctr">
              <a:spcBef>
                <a:spcPts val="1200"/>
              </a:spcBef>
              <a:spcAft>
                <a:spcPts val="600"/>
              </a:spcAft>
              <a:buSzPct val="125000"/>
            </a:pPr>
            <a:r>
              <a:rPr kumimoji="1" lang="en-US" altLang="ja-JP" sz="2000" dirty="0" smtClean="0"/>
              <a:t>2.Click here</a:t>
            </a:r>
            <a:endParaRPr kumimoji="1" lang="ja-JP" altLang="en-US" sz="2000" dirty="0" smtClean="0"/>
          </a:p>
        </p:txBody>
      </p:sp>
      <p:cxnSp>
        <p:nvCxnSpPr>
          <p:cNvPr id="10" name="直線矢印コネクタ 9"/>
          <p:cNvCxnSpPr>
            <a:stCxn id="7" idx="1"/>
          </p:cNvCxnSpPr>
          <p:nvPr/>
        </p:nvCxnSpPr>
        <p:spPr>
          <a:xfrm flipH="1" flipV="1">
            <a:off x="10306050" y="4018293"/>
            <a:ext cx="201929" cy="32595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>
            <a:endCxn id="5" idx="3"/>
          </p:cNvCxnSpPr>
          <p:nvPr/>
        </p:nvCxnSpPr>
        <p:spPr>
          <a:xfrm flipH="1">
            <a:off x="10306050" y="3471334"/>
            <a:ext cx="336284" cy="30532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756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0119397"/>
      </p:ext>
    </p:extLst>
  </p:cSld>
  <p:clrMapOvr>
    <a:masterClrMapping/>
  </p:clrMapOvr>
</p:sld>
</file>

<file path=ppt/theme/theme1.xml><?xml version="1.0" encoding="utf-8"?>
<a:theme xmlns:a="http://schemas.openxmlformats.org/drawingml/2006/main" name="Corporate">
  <a:themeElements>
    <a:clrScheme name="ユーザー定義 2">
      <a:dk1>
        <a:srgbClr val="4C4948"/>
      </a:dk1>
      <a:lt1>
        <a:srgbClr val="FFFFFF"/>
      </a:lt1>
      <a:dk2>
        <a:srgbClr val="008D61"/>
      </a:dk2>
      <a:lt2>
        <a:srgbClr val="00B08D"/>
      </a:lt2>
      <a:accent1>
        <a:srgbClr val="65BFA3"/>
      </a:accent1>
      <a:accent2>
        <a:srgbClr val="417BBF"/>
      </a:accent2>
      <a:accent3>
        <a:srgbClr val="009FAF"/>
      </a:accent3>
      <a:accent4>
        <a:srgbClr val="F28F00"/>
      </a:accent4>
      <a:accent5>
        <a:srgbClr val="F26178"/>
      </a:accent5>
      <a:accent6>
        <a:srgbClr val="EC662A"/>
      </a:accent6>
      <a:hlink>
        <a:srgbClr val="4C4948"/>
      </a:hlink>
      <a:folHlink>
        <a:srgbClr val="4C4948"/>
      </a:folHlink>
    </a:clrScheme>
    <a:fontScheme name="terumo template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>
        <a:noAutofit/>
      </a:bodyPr>
      <a:lstStyle>
        <a:defPPr algn="l" fontAlgn="ctr">
          <a:spcBef>
            <a:spcPts val="1200"/>
          </a:spcBef>
          <a:spcAft>
            <a:spcPts val="600"/>
          </a:spcAft>
          <a:buSzPct val="125000"/>
          <a:defRPr sz="2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16-9_ENG_Confidential_200401.pptx[読み取り専用]" id="{C5776834-3E29-4437-962E-499AF2678ABF}" vid="{820426EC-74E7-4FA5-BEF4-8DDF5604866C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16-9_ENG_Confidential_200401</Template>
  <TotalTime>12</TotalTime>
  <Words>9</Words>
  <Application>Microsoft Office PowerPoint</Application>
  <PresentationFormat>ワイド画面</PresentationFormat>
  <Paragraphs>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Meiryo</vt:lpstr>
      <vt:lpstr>游ゴシック</vt:lpstr>
      <vt:lpstr>Arial</vt:lpstr>
      <vt:lpstr>Corporate</vt:lpstr>
      <vt:lpstr>Before 1st discharge</vt:lpstr>
      <vt:lpstr>PowerPoint プレゼンテーション</vt:lpstr>
    </vt:vector>
  </TitlesOfParts>
  <Manager>Terumo Corporation</Manager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Before 1st discharge</dc:title>
  <dc:subject/>
  <dc:creator>Tsutsui Yuuichi</dc:creator>
  <cp:keywords/>
  <dc:description/>
  <cp:lastModifiedBy>Tsutsui Yuuichi</cp:lastModifiedBy>
  <cp:revision>2</cp:revision>
  <dcterms:created xsi:type="dcterms:W3CDTF">2020-08-17T08:28:21Z</dcterms:created>
  <dcterms:modified xsi:type="dcterms:W3CDTF">2020-08-17T08:41:07Z</dcterms:modified>
  <cp:category/>
</cp:coreProperties>
</file>