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>
        <p:scale>
          <a:sx n="100" d="100"/>
          <a:sy n="100" d="100"/>
        </p:scale>
        <p:origin x="998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68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888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20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2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94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46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11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9490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977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672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958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FDA00-A2BF-4A8C-8E9B-7374C3F12DB0}" type="datetimeFigureOut">
              <a:rPr lang="ko-KR" altLang="en-US" smtClean="0"/>
              <a:t>2023-06-16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EDC25-DBB4-4EEF-9F04-71A2A96004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736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꺾인 연결선 30"/>
          <p:cNvCxnSpPr>
            <a:stCxn id="14" idx="3"/>
            <a:endCxn id="10" idx="0"/>
          </p:cNvCxnSpPr>
          <p:nvPr/>
        </p:nvCxnSpPr>
        <p:spPr>
          <a:xfrm>
            <a:off x="1890046" y="1116366"/>
            <a:ext cx="2157052" cy="2324950"/>
          </a:xfrm>
          <a:prstGeom prst="bentConnector2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04889" y="2981321"/>
            <a:ext cx="950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TX </a:t>
            </a:r>
            <a:r>
              <a:rPr lang="en-US" altLang="ko-KR" sz="1200" dirty="0" smtClean="0"/>
              <a:t>Module</a:t>
            </a:r>
            <a:endParaRPr lang="en-US" altLang="ko-KR" sz="1200" dirty="0" smtClean="0"/>
          </a:p>
          <a:p>
            <a:r>
              <a:rPr lang="en-US" altLang="ko-KR" sz="1200" dirty="0" smtClean="0"/>
              <a:t>(Cradle)</a:t>
            </a:r>
            <a:endParaRPr lang="ko-KR" altLang="en-US" sz="1200"/>
          </a:p>
        </p:txBody>
      </p:sp>
      <p:sp>
        <p:nvSpPr>
          <p:cNvPr id="5" name="TextBox 4"/>
          <p:cNvSpPr txBox="1"/>
          <p:nvPr/>
        </p:nvSpPr>
        <p:spPr>
          <a:xfrm>
            <a:off x="2558243" y="2808821"/>
            <a:ext cx="963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RX </a:t>
            </a:r>
            <a:r>
              <a:rPr lang="en-US" altLang="ko-KR" sz="1200" dirty="0" smtClean="0"/>
              <a:t>Module</a:t>
            </a:r>
            <a:endParaRPr lang="ko-KR" altLang="en-US" sz="120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852" y="3350062"/>
            <a:ext cx="1274761" cy="1152766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2231725" y="2764631"/>
            <a:ext cx="1534083" cy="18988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21411" y="670892"/>
            <a:ext cx="1668635" cy="8909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296" y="2963656"/>
            <a:ext cx="1092757" cy="496993"/>
          </a:xfrm>
          <a:prstGeom prst="rect">
            <a:avLst/>
          </a:prstGeom>
        </p:spPr>
      </p:pic>
      <p:sp>
        <p:nvSpPr>
          <p:cNvPr id="42" name="직사각형 41"/>
          <p:cNvSpPr/>
          <p:nvPr/>
        </p:nvSpPr>
        <p:spPr>
          <a:xfrm>
            <a:off x="221411" y="2764631"/>
            <a:ext cx="903212" cy="8630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4335161" y="3009211"/>
            <a:ext cx="39786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C00000"/>
                </a:solidFill>
              </a:rPr>
              <a:t>5V</a:t>
            </a:r>
            <a:endParaRPr lang="ko-KR" altLang="en-US" sz="140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14266" y="272983"/>
            <a:ext cx="1301382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</a:rPr>
              <a:t>[ Cable charge ]</a:t>
            </a:r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21411" y="2349756"/>
            <a:ext cx="1485150" cy="27699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</a:rPr>
              <a:t>[ </a:t>
            </a:r>
            <a:r>
              <a:rPr lang="en-US" altLang="ko-KR" sz="1200" dirty="0" smtClean="0">
                <a:solidFill>
                  <a:schemeClr val="bg1"/>
                </a:solidFill>
              </a:rPr>
              <a:t>Wireless charge</a:t>
            </a:r>
            <a:r>
              <a:rPr lang="ko-KR" altLang="en-US" sz="1200" smtClean="0">
                <a:solidFill>
                  <a:schemeClr val="bg1"/>
                </a:solidFill>
              </a:rPr>
              <a:t> </a:t>
            </a:r>
            <a:r>
              <a:rPr lang="en-US" altLang="ko-KR" sz="1200" dirty="0" smtClean="0">
                <a:solidFill>
                  <a:schemeClr val="bg1"/>
                </a:solidFill>
              </a:rPr>
              <a:t>]</a:t>
            </a:r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4315" y="977866"/>
            <a:ext cx="102968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USB C-type</a:t>
            </a:r>
            <a:endParaRPr lang="ko-KR" altLang="en-US" sz="1200"/>
          </a:p>
        </p:txBody>
      </p:sp>
      <p:sp>
        <p:nvSpPr>
          <p:cNvPr id="10" name="타원 9"/>
          <p:cNvSpPr/>
          <p:nvPr/>
        </p:nvSpPr>
        <p:spPr>
          <a:xfrm>
            <a:off x="4003395" y="3441316"/>
            <a:ext cx="87406" cy="99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3897" y="203899"/>
            <a:ext cx="7814597" cy="5519514"/>
          </a:xfrm>
          <a:prstGeom prst="rect">
            <a:avLst/>
          </a:prstGeom>
        </p:spPr>
      </p:pic>
      <p:cxnSp>
        <p:nvCxnSpPr>
          <p:cNvPr id="16" name="직선 화살표 연결선 15"/>
          <p:cNvCxnSpPr/>
          <p:nvPr/>
        </p:nvCxnSpPr>
        <p:spPr>
          <a:xfrm>
            <a:off x="3774740" y="3520867"/>
            <a:ext cx="1814450" cy="1750"/>
          </a:xfrm>
          <a:prstGeom prst="straightConnector1">
            <a:avLst/>
          </a:prstGeom>
          <a:ln w="1905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890299" y="3522617"/>
            <a:ext cx="93910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Power (5V)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019322" y="5232610"/>
            <a:ext cx="1015021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Li-ion </a:t>
            </a:r>
          </a:p>
          <a:p>
            <a:r>
              <a:rPr lang="en-US" altLang="ko-KR" sz="1000" dirty="0" smtClean="0"/>
              <a:t>Rechargeable </a:t>
            </a:r>
          </a:p>
          <a:p>
            <a:r>
              <a:rPr lang="en-US" altLang="ko-KR" sz="1000" dirty="0" smtClean="0"/>
              <a:t>Battery(J2)</a:t>
            </a:r>
            <a:endParaRPr lang="ko-KR" altLang="en-US" sz="1000"/>
          </a:p>
        </p:txBody>
      </p:sp>
      <p:sp>
        <p:nvSpPr>
          <p:cNvPr id="30" name="TextBox 29"/>
          <p:cNvSpPr txBox="1"/>
          <p:nvPr/>
        </p:nvSpPr>
        <p:spPr>
          <a:xfrm>
            <a:off x="8973602" y="5773183"/>
            <a:ext cx="15215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Charge voltage : 4.2V</a:t>
            </a:r>
          </a:p>
          <a:p>
            <a:r>
              <a:rPr lang="en-US" altLang="ko-KR" sz="1000" dirty="0" smtClean="0"/>
              <a:t>Nominal voltage : 3.7V</a:t>
            </a:r>
            <a:endParaRPr lang="ko-KR" altLang="en-US" sz="1000"/>
          </a:p>
        </p:txBody>
      </p:sp>
      <p:sp>
        <p:nvSpPr>
          <p:cNvPr id="32" name="TextBox 31"/>
          <p:cNvSpPr txBox="1"/>
          <p:nvPr/>
        </p:nvSpPr>
        <p:spPr>
          <a:xfrm>
            <a:off x="5970359" y="365316"/>
            <a:ext cx="2646878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BATT_OUT(VCC_4VD)</a:t>
            </a:r>
            <a:r>
              <a:rPr lang="en-US" altLang="ko-KR" sz="1000" dirty="0" smtClean="0"/>
              <a:t> -&gt; PM IC -&gt; System</a:t>
            </a:r>
            <a:endParaRPr lang="ko-KR" altLang="en-US" sz="1000"/>
          </a:p>
        </p:txBody>
      </p:sp>
      <p:sp>
        <p:nvSpPr>
          <p:cNvPr id="21" name="직사각형 20"/>
          <p:cNvSpPr/>
          <p:nvPr/>
        </p:nvSpPr>
        <p:spPr>
          <a:xfrm>
            <a:off x="3604260" y="5273040"/>
            <a:ext cx="2750820" cy="96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2044456" y="203899"/>
            <a:ext cx="9974038" cy="6486461"/>
          </a:xfrm>
          <a:prstGeom prst="roundRect">
            <a:avLst>
              <a:gd name="adj" fmla="val 2037"/>
            </a:avLst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56229" y="211427"/>
            <a:ext cx="1953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008000"/>
                </a:solidFill>
              </a:rPr>
              <a:t>Product(TDC-7100RC)</a:t>
            </a:r>
            <a:endParaRPr lang="ko-KR" altLang="en-US" sz="140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17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43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김정수</dc:creator>
  <cp:lastModifiedBy>김정수</cp:lastModifiedBy>
  <cp:revision>10</cp:revision>
  <dcterms:created xsi:type="dcterms:W3CDTF">2023-05-10T06:27:40Z</dcterms:created>
  <dcterms:modified xsi:type="dcterms:W3CDTF">2023-06-16T02:52:17Z</dcterms:modified>
</cp:coreProperties>
</file>