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5" r:id="rId2"/>
    <p:sldId id="306" r:id="rId3"/>
    <p:sldId id="307" r:id="rId4"/>
    <p:sldId id="308" r:id="rId5"/>
  </p:sldIdLst>
  <p:sldSz cx="9901238" cy="7380288"/>
  <p:notesSz cx="6794500" cy="9931400"/>
  <p:defaultTextStyle>
    <a:defPPr>
      <a:defRPr lang="ja-JP"/>
    </a:defPPr>
    <a:lvl1pPr marL="0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93671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87342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81013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74682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468353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962024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455695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949366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82">
          <p15:clr>
            <a:srgbClr val="A4A3A4"/>
          </p15:clr>
        </p15:guide>
        <p15:guide id="2" orient="horz" pos="4229">
          <p15:clr>
            <a:srgbClr val="A4A3A4"/>
          </p15:clr>
        </p15:guide>
        <p15:guide id="3" orient="horz" pos="2505">
          <p15:clr>
            <a:srgbClr val="A4A3A4"/>
          </p15:clr>
        </p15:guide>
        <p15:guide id="4" pos="5929">
          <p15:clr>
            <a:srgbClr val="A4A3A4"/>
          </p15:clr>
        </p15:guide>
        <p15:guide id="5" pos="306">
          <p15:clr>
            <a:srgbClr val="A4A3A4"/>
          </p15:clr>
        </p15:guide>
        <p15:guide id="6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99FF"/>
    <a:srgbClr val="FFF1C5"/>
    <a:srgbClr val="FFFFCC"/>
    <a:srgbClr val="98B0E0"/>
    <a:srgbClr val="99FF66"/>
    <a:srgbClr val="DEE5F6"/>
    <a:srgbClr val="0F218B"/>
    <a:srgbClr val="FABE00"/>
    <a:srgbClr val="C80000"/>
    <a:srgbClr val="3E5E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7" autoAdjust="0"/>
    <p:restoredTop sz="91626" autoAdjust="0"/>
  </p:normalViewPr>
  <p:slideViewPr>
    <p:cSldViewPr>
      <p:cViewPr varScale="1">
        <p:scale>
          <a:sx n="58" d="100"/>
          <a:sy n="58" d="100"/>
        </p:scale>
        <p:origin x="1074" y="60"/>
      </p:cViewPr>
      <p:guideLst>
        <p:guide orient="horz" pos="782"/>
        <p:guide orient="horz" pos="4229"/>
        <p:guide orient="horz" pos="2505"/>
        <p:guide pos="5929"/>
        <p:guide pos="306"/>
        <p:guide pos="31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4068" y="-14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072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844" y="0"/>
            <a:ext cx="2944072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863197E2-A02F-4C81-A9E8-E7F3A0FA3106}" type="datetimeFigureOut">
              <a:rPr kumimoji="1" lang="ja-JP" altLang="en-US" smtClean="0"/>
              <a:pPr/>
              <a:t>2019/1/29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844" y="9433324"/>
            <a:ext cx="2944072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301770AE-C99B-4080-BA42-67E0A84B93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2"/>
          </p:nvPr>
        </p:nvSpPr>
        <p:spPr>
          <a:xfrm>
            <a:off x="1" y="9433324"/>
            <a:ext cx="2944072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1043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4" cy="496570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730316" y="1"/>
            <a:ext cx="2064184" cy="496570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fld id="{3A52A93A-4768-49C7-8518-DBE5E48023AB}" type="datetimeFigureOut">
              <a:rPr lang="ja-JP" altLang="en-US" smtClean="0"/>
              <a:pPr/>
              <a:t>2019/1/29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71513" y="1116013"/>
            <a:ext cx="5451475" cy="4065587"/>
          </a:xfrm>
          <a:prstGeom prst="rect">
            <a:avLst/>
          </a:prstGeom>
          <a:noFill/>
          <a:ln w="3175">
            <a:solidFill>
              <a:srgbClr val="6A6A6A"/>
            </a:solidFill>
          </a:ln>
        </p:spPr>
        <p:txBody>
          <a:bodyPr vert="horz" lIns="91321" tIns="45661" rIns="91321" bIns="45661" rtlCol="0" anchor="ctr"/>
          <a:lstStyle/>
          <a:p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331608" y="9635691"/>
            <a:ext cx="1868716" cy="208768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8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8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881673" y="5541304"/>
            <a:ext cx="5031154" cy="36694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2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6200324" y="9635691"/>
            <a:ext cx="359368" cy="208768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110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19E4D030-1751-4CD0-AC2A-C9DF4C3F4C3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3" name="フッター プレースホルダ 4"/>
          <p:cNvSpPr txBox="1">
            <a:spLocks/>
          </p:cNvSpPr>
          <p:nvPr/>
        </p:nvSpPr>
        <p:spPr>
          <a:xfrm>
            <a:off x="234809" y="9635691"/>
            <a:ext cx="4096798" cy="222643"/>
          </a:xfrm>
          <a:prstGeom prst="rect">
            <a:avLst/>
          </a:prstGeom>
        </p:spPr>
        <p:txBody>
          <a:bodyPr wrap="none" lIns="0" tIns="45661" rIns="0" bIns="45661">
            <a:noAutofit/>
          </a:bodyPr>
          <a:lstStyle>
            <a:lvl1pPr>
              <a:defRPr sz="800"/>
            </a:lvl1pPr>
          </a:lstStyle>
          <a:p>
            <a:pPr marL="0" marR="0" lvl="0" indent="0" algn="l" defTabSz="986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6868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 2016 MARUBUN CORPORATION</a:t>
            </a:r>
          </a:p>
        </p:txBody>
      </p:sp>
    </p:spTree>
    <p:extLst>
      <p:ext uri="{BB962C8B-B14F-4D97-AF65-F5344CB8AC3E}">
        <p14:creationId xmlns:p14="http://schemas.microsoft.com/office/powerpoint/2010/main" val="178338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493671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987342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481013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974682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2468353" algn="l" defTabSz="98734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62024" algn="l" defTabSz="98734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55695" algn="l" defTabSz="98734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49366" algn="l" defTabSz="98734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70" y="0"/>
            <a:ext cx="4791369" cy="7380288"/>
          </a:xfrm>
          <a:prstGeom prst="rect">
            <a:avLst/>
          </a:prstGeom>
        </p:spPr>
      </p:pic>
      <p:grpSp>
        <p:nvGrpSpPr>
          <p:cNvPr id="106" name="グループ化 105"/>
          <p:cNvGrpSpPr>
            <a:grpSpLocks noChangeAspect="1"/>
          </p:cNvGrpSpPr>
          <p:nvPr userDrawn="1"/>
        </p:nvGrpSpPr>
        <p:grpSpPr>
          <a:xfrm>
            <a:off x="354012" y="5999789"/>
            <a:ext cx="2232248" cy="334422"/>
            <a:chOff x="1851025" y="3708400"/>
            <a:chExt cx="7661276" cy="1147763"/>
          </a:xfrm>
        </p:grpSpPr>
        <p:sp>
          <p:nvSpPr>
            <p:cNvPr id="107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64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2" y="7035269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>
              <a:defRPr lang="en-US" altLang="ja-JP" smtClean="0">
                <a:solidFill>
                  <a:srgbClr val="C7CDE5"/>
                </a:solidFill>
              </a:defRPr>
            </a:lvl1pPr>
          </a:lstStyle>
          <a:p>
            <a:r>
              <a:rPr lang="en-US" smtClean="0"/>
              <a:t>© 2016 MARUBUN CORPORATION</a:t>
            </a:r>
            <a:endParaRPr lang="en-US" dirty="0"/>
          </a:p>
        </p:txBody>
      </p:sp>
      <p:sp>
        <p:nvSpPr>
          <p:cNvPr id="309" name="タイトル 1"/>
          <p:cNvSpPr>
            <a:spLocks noGrp="1"/>
          </p:cNvSpPr>
          <p:nvPr userDrawn="1">
            <p:ph type="ctrTitle"/>
          </p:nvPr>
        </p:nvSpPr>
        <p:spPr>
          <a:xfrm>
            <a:off x="354013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0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10" name="サブタイトル 2"/>
          <p:cNvSpPr>
            <a:spLocks noGrp="1"/>
          </p:cNvSpPr>
          <p:nvPr userDrawn="1">
            <p:ph type="subTitle" idx="1"/>
          </p:nvPr>
        </p:nvSpPr>
        <p:spPr>
          <a:xfrm>
            <a:off x="354013" y="2967120"/>
            <a:ext cx="7116887" cy="36004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5995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fontAlgn="base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kumimoji="1" lang="ja-JP" altLang="en-US" sz="2200" b="1" baseline="0">
                <a:solidFill>
                  <a:schemeClr val="tx1"/>
                </a:solidFill>
                <a:latin typeface="(日本語用のフォントを使用)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93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5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5572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70" y="0"/>
            <a:ext cx="4791369" cy="7380288"/>
          </a:xfrm>
          <a:prstGeom prst="rect">
            <a:avLst/>
          </a:prstGeom>
        </p:spPr>
      </p:pic>
      <p:sp>
        <p:nvSpPr>
          <p:cNvPr id="11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2" y="7035269"/>
            <a:ext cx="1728192" cy="192214"/>
          </a:xfrm>
          <a:prstGeom prst="rect">
            <a:avLst/>
          </a:prstGeom>
        </p:spPr>
        <p:txBody>
          <a:bodyPr wrap="none" lIns="0" rIns="0">
            <a:noAutofit/>
          </a:bodyPr>
          <a:lstStyle>
            <a:lvl1pPr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19" name="タイトル 1"/>
          <p:cNvSpPr>
            <a:spLocks noGrp="1"/>
          </p:cNvSpPr>
          <p:nvPr>
            <p:ph type="ctrTitle"/>
          </p:nvPr>
        </p:nvSpPr>
        <p:spPr>
          <a:xfrm>
            <a:off x="354013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2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218804" y="1529904"/>
            <a:ext cx="7056090" cy="5184576"/>
          </a:xfrm>
          <a:prstGeom prst="rect">
            <a:avLst/>
          </a:prstGeom>
        </p:spPr>
        <p:txBody>
          <a:bodyPr>
            <a:noAutofit/>
          </a:bodyPr>
          <a:lstStyle>
            <a:lvl1pPr marL="266668" indent="-266668" fontAlgn="ctr" hangingPunct="0">
              <a:lnSpc>
                <a:spcPct val="120000"/>
              </a:lnSpc>
              <a:spcBef>
                <a:spcPts val="800"/>
              </a:spcBef>
              <a:spcAft>
                <a:spcPts val="300"/>
              </a:spcAft>
              <a:tabLst>
                <a:tab pos="6542886" algn="r"/>
                <a:tab pos="6904792" algn="r"/>
              </a:tabLst>
              <a:defRPr sz="16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63495" indent="-396828" fontAlgn="ctr" hangingPunc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6544474" algn="r"/>
                <a:tab pos="6900031" algn="r"/>
              </a:tabLst>
              <a:defRPr sz="14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39935" indent="-273567">
              <a:spcBef>
                <a:spcPts val="0"/>
              </a:spcBef>
              <a:spcAft>
                <a:spcPts val="300"/>
              </a:spcAft>
              <a:buFontTx/>
              <a:buNone/>
              <a:tabLst>
                <a:tab pos="6544474" algn="r"/>
                <a:tab pos="6900031" algn="r"/>
              </a:tabLst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539685" indent="-274605">
              <a:spcBef>
                <a:spcPts val="0"/>
              </a:spcBef>
              <a:spcAft>
                <a:spcPts val="300"/>
              </a:spcAft>
              <a:tabLst>
                <a:tab pos="6544474" algn="r"/>
                <a:tab pos="6900031" algn="r"/>
              </a:tabLst>
              <a:defRPr sz="11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8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8315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1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/>
        <p:txBody>
          <a:bodyPr/>
          <a:lstStyle>
            <a:lvl1pPr marL="176192" indent="-176192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41" marR="0" indent="-182541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04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382" marR="0" indent="-128573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382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355557" marR="0" indent="0" algn="l" defTabSz="71905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796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161" marR="0" indent="-114286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2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486124" y="1241872"/>
            <a:ext cx="4464496" cy="5472608"/>
          </a:xfrm>
        </p:spPr>
        <p:txBody>
          <a:bodyPr/>
          <a:lstStyle>
            <a:lvl1pPr marL="176192" indent="-176192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41" marR="0" indent="-182541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04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382" marR="0" indent="-128573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382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450796" marR="0" indent="-95239" algn="l" defTabSz="71905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796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161" marR="0" indent="-114286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4950619" y="1241872"/>
            <a:ext cx="4464496" cy="5472608"/>
          </a:xfrm>
        </p:spPr>
        <p:txBody>
          <a:bodyPr/>
          <a:lstStyle>
            <a:lvl1pPr marL="176192" indent="-176192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41" marR="0" indent="-182541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04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382" marR="0" indent="-128573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382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450796" marR="0" indent="-95239" algn="l" defTabSz="71905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796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161" marR="0" indent="-114286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870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図、イメージ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6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486124" y="1241873"/>
            <a:ext cx="8928993" cy="288032"/>
          </a:xfrm>
          <a:prstGeom prst="rect">
            <a:avLst/>
          </a:prstGeom>
        </p:spPr>
        <p:txBody>
          <a:bodyPr/>
          <a:lstStyle>
            <a:lvl1pPr marL="87302" indent="-87302">
              <a:buSzPct val="130000"/>
              <a:buFontTx/>
              <a:buBlip>
                <a:blip r:embed="rId2"/>
              </a:buBlip>
              <a:defRPr/>
            </a:lvl1pPr>
            <a:lvl3pPr marL="201575" indent="-201575">
              <a:buClr>
                <a:srgbClr val="0F218B"/>
              </a:buClr>
              <a:buFont typeface="Wingdings" panose="05000000000000000000" pitchFamily="2" charset="2"/>
              <a:buChar char="n"/>
              <a:defRPr sz="1400"/>
            </a:lvl3pPr>
            <a:lvl4pPr marL="207938" indent="0">
              <a:defRPr/>
            </a:lvl4pPr>
            <a:lvl5pPr marL="342859" indent="-133334">
              <a:buClr>
                <a:srgbClr val="98B0E0"/>
              </a:buClr>
              <a:tabLst>
                <a:tab pos="350796" algn="l"/>
              </a:tabLst>
              <a:defRPr sz="1200"/>
            </a:lvl5pPr>
            <a:lvl6pPr marL="341959" indent="0">
              <a:defRPr sz="1200"/>
            </a:lvl6pPr>
            <a:lvl7pPr marL="480955" indent="-128573">
              <a:defRPr sz="1000"/>
            </a:lvl7pPr>
            <a:lvl8pPr marL="482342" indent="0">
              <a:defRPr sz="1000"/>
            </a:lvl8pPr>
            <a:lvl9pPr marL="596828" indent="-129585">
              <a:buSzPct val="80000"/>
              <a:defRPr sz="10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最終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>
            <a:grpSpLocks noChangeAspect="1"/>
          </p:cNvGrpSpPr>
          <p:nvPr userDrawn="1"/>
        </p:nvGrpSpPr>
        <p:grpSpPr>
          <a:xfrm>
            <a:off x="2927371" y="3330104"/>
            <a:ext cx="3902054" cy="584582"/>
            <a:chOff x="1851025" y="3708400"/>
            <a:chExt cx="7661276" cy="1147763"/>
          </a:xfrm>
        </p:grpSpPr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5586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本文(1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/>
        <p:txBody>
          <a:bodyPr/>
          <a:lstStyle>
            <a:lvl1pPr marL="176192" indent="-176192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41" marR="0" indent="-182541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04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382" marR="0" indent="-128573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382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355557" marR="0" indent="0" algn="l" defTabSz="71905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796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161" marR="0" indent="-114286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直線コネクタ 128"/>
          <p:cNvCxnSpPr/>
          <p:nvPr userDrawn="1"/>
        </p:nvCxnSpPr>
        <p:spPr>
          <a:xfrm>
            <a:off x="486124" y="865105"/>
            <a:ext cx="9415115" cy="0"/>
          </a:xfrm>
          <a:prstGeom prst="line">
            <a:avLst/>
          </a:prstGeom>
          <a:ln w="19050">
            <a:solidFill>
              <a:srgbClr val="0F21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idx="1"/>
          </p:nvPr>
        </p:nvSpPr>
        <p:spPr>
          <a:xfrm>
            <a:off x="486124" y="1241872"/>
            <a:ext cx="8928993" cy="54726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grpSp>
        <p:nvGrpSpPr>
          <p:cNvPr id="453" name="グループ化 452"/>
          <p:cNvGrpSpPr>
            <a:grpSpLocks noChangeAspect="1"/>
          </p:cNvGrpSpPr>
          <p:nvPr userDrawn="1"/>
        </p:nvGrpSpPr>
        <p:grpSpPr>
          <a:xfrm>
            <a:off x="479774" y="7032327"/>
            <a:ext cx="2231847" cy="120948"/>
            <a:chOff x="2717800" y="7070725"/>
            <a:chExt cx="1874838" cy="101601"/>
          </a:xfrm>
        </p:grpSpPr>
        <p:sp>
          <p:nvSpPr>
            <p:cNvPr id="454" name="Freeform 6"/>
            <p:cNvSpPr>
              <a:spLocks/>
            </p:cNvSpPr>
            <p:nvPr userDrawn="1"/>
          </p:nvSpPr>
          <p:spPr bwMode="auto">
            <a:xfrm>
              <a:off x="2717800" y="7073900"/>
              <a:ext cx="144463" cy="96838"/>
            </a:xfrm>
            <a:custGeom>
              <a:avLst/>
              <a:gdLst>
                <a:gd name="T0" fmla="*/ 0 w 1601"/>
                <a:gd name="T1" fmla="*/ 1062 h 1062"/>
                <a:gd name="T2" fmla="*/ 283 w 1601"/>
                <a:gd name="T3" fmla="*/ 10 h 1062"/>
                <a:gd name="T4" fmla="*/ 567 w 1601"/>
                <a:gd name="T5" fmla="*/ 10 h 1062"/>
                <a:gd name="T6" fmla="*/ 754 w 1601"/>
                <a:gd name="T7" fmla="*/ 197 h 1062"/>
                <a:gd name="T8" fmla="*/ 779 w 1601"/>
                <a:gd name="T9" fmla="*/ 607 h 1062"/>
                <a:gd name="T10" fmla="*/ 1143 w 1601"/>
                <a:gd name="T11" fmla="*/ 20 h 1062"/>
                <a:gd name="T12" fmla="*/ 1426 w 1601"/>
                <a:gd name="T13" fmla="*/ 10 h 1062"/>
                <a:gd name="T14" fmla="*/ 1573 w 1601"/>
                <a:gd name="T15" fmla="*/ 238 h 1062"/>
                <a:gd name="T16" fmla="*/ 1346 w 1601"/>
                <a:gd name="T17" fmla="*/ 1062 h 1062"/>
                <a:gd name="T18" fmla="*/ 1012 w 1601"/>
                <a:gd name="T19" fmla="*/ 1062 h 1062"/>
                <a:gd name="T20" fmla="*/ 1214 w 1601"/>
                <a:gd name="T21" fmla="*/ 263 h 1062"/>
                <a:gd name="T22" fmla="*/ 739 w 1601"/>
                <a:gd name="T23" fmla="*/ 1052 h 1062"/>
                <a:gd name="T24" fmla="*/ 486 w 1601"/>
                <a:gd name="T25" fmla="*/ 1052 h 1062"/>
                <a:gd name="T26" fmla="*/ 415 w 1601"/>
                <a:gd name="T27" fmla="*/ 263 h 1062"/>
                <a:gd name="T28" fmla="*/ 172 w 1601"/>
                <a:gd name="T29" fmla="*/ 1062 h 1062"/>
                <a:gd name="T30" fmla="*/ 0 w 1601"/>
                <a:gd name="T31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01" h="1062">
                  <a:moveTo>
                    <a:pt x="0" y="1062"/>
                  </a:moveTo>
                  <a:cubicBezTo>
                    <a:pt x="283" y="10"/>
                    <a:pt x="283" y="10"/>
                    <a:pt x="283" y="10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679" y="0"/>
                    <a:pt x="740" y="106"/>
                    <a:pt x="754" y="197"/>
                  </a:cubicBezTo>
                  <a:cubicBezTo>
                    <a:pt x="779" y="607"/>
                    <a:pt x="779" y="607"/>
                    <a:pt x="779" y="607"/>
                  </a:cubicBezTo>
                  <a:cubicBezTo>
                    <a:pt x="1143" y="20"/>
                    <a:pt x="1143" y="20"/>
                    <a:pt x="1143" y="20"/>
                  </a:cubicBezTo>
                  <a:cubicBezTo>
                    <a:pt x="1426" y="10"/>
                    <a:pt x="1426" y="10"/>
                    <a:pt x="1426" y="10"/>
                  </a:cubicBezTo>
                  <a:cubicBezTo>
                    <a:pt x="1517" y="33"/>
                    <a:pt x="1601" y="142"/>
                    <a:pt x="1573" y="238"/>
                  </a:cubicBezTo>
                  <a:cubicBezTo>
                    <a:pt x="1346" y="1062"/>
                    <a:pt x="1346" y="1062"/>
                    <a:pt x="1346" y="1062"/>
                  </a:cubicBezTo>
                  <a:cubicBezTo>
                    <a:pt x="1012" y="1062"/>
                    <a:pt x="1012" y="1062"/>
                    <a:pt x="1012" y="1062"/>
                  </a:cubicBezTo>
                  <a:cubicBezTo>
                    <a:pt x="1214" y="263"/>
                    <a:pt x="1214" y="263"/>
                    <a:pt x="1214" y="263"/>
                  </a:cubicBezTo>
                  <a:cubicBezTo>
                    <a:pt x="739" y="1052"/>
                    <a:pt x="739" y="1052"/>
                    <a:pt x="739" y="1052"/>
                  </a:cubicBezTo>
                  <a:cubicBezTo>
                    <a:pt x="486" y="1052"/>
                    <a:pt x="486" y="1052"/>
                    <a:pt x="486" y="1052"/>
                  </a:cubicBezTo>
                  <a:cubicBezTo>
                    <a:pt x="415" y="263"/>
                    <a:pt x="415" y="263"/>
                    <a:pt x="415" y="263"/>
                  </a:cubicBezTo>
                  <a:cubicBezTo>
                    <a:pt x="172" y="1062"/>
                    <a:pt x="172" y="1062"/>
                    <a:pt x="172" y="1062"/>
                  </a:cubicBezTo>
                  <a:lnTo>
                    <a:pt x="0" y="106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5" name="Freeform 7"/>
            <p:cNvSpPr>
              <a:spLocks noEditPoints="1"/>
            </p:cNvSpPr>
            <p:nvPr userDrawn="1"/>
          </p:nvSpPr>
          <p:spPr bwMode="auto">
            <a:xfrm>
              <a:off x="2835275" y="7075488"/>
              <a:ext cx="117475" cy="95250"/>
            </a:xfrm>
            <a:custGeom>
              <a:avLst/>
              <a:gdLst>
                <a:gd name="T0" fmla="*/ 971 w 1300"/>
                <a:gd name="T1" fmla="*/ 1050 h 1052"/>
                <a:gd name="T2" fmla="*/ 1300 w 1300"/>
                <a:gd name="T3" fmla="*/ 1050 h 1052"/>
                <a:gd name="T4" fmla="*/ 1118 w 1300"/>
                <a:gd name="T5" fmla="*/ 187 h 1052"/>
                <a:gd name="T6" fmla="*/ 1086 w 1300"/>
                <a:gd name="T7" fmla="*/ 108 h 1052"/>
                <a:gd name="T8" fmla="*/ 931 w 1300"/>
                <a:gd name="T9" fmla="*/ 0 h 1052"/>
                <a:gd name="T10" fmla="*/ 698 w 1300"/>
                <a:gd name="T11" fmla="*/ 0 h 1052"/>
                <a:gd name="T12" fmla="*/ 0 w 1300"/>
                <a:gd name="T13" fmla="*/ 1052 h 1052"/>
                <a:gd name="T14" fmla="*/ 223 w 1300"/>
                <a:gd name="T15" fmla="*/ 1052 h 1052"/>
                <a:gd name="T16" fmla="*/ 403 w 1300"/>
                <a:gd name="T17" fmla="*/ 784 h 1052"/>
                <a:gd name="T18" fmla="*/ 909 w 1300"/>
                <a:gd name="T19" fmla="*/ 784 h 1052"/>
                <a:gd name="T20" fmla="*/ 971 w 1300"/>
                <a:gd name="T21" fmla="*/ 1050 h 1052"/>
                <a:gd name="T22" fmla="*/ 508 w 1300"/>
                <a:gd name="T23" fmla="*/ 627 h 1052"/>
                <a:gd name="T24" fmla="*/ 779 w 1300"/>
                <a:gd name="T25" fmla="*/ 223 h 1052"/>
                <a:gd name="T26" fmla="*/ 873 w 1300"/>
                <a:gd name="T27" fmla="*/ 627 h 1052"/>
                <a:gd name="T28" fmla="*/ 508 w 1300"/>
                <a:gd name="T29" fmla="*/ 62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00" h="1052">
                  <a:moveTo>
                    <a:pt x="971" y="1050"/>
                  </a:moveTo>
                  <a:cubicBezTo>
                    <a:pt x="1300" y="1050"/>
                    <a:pt x="1300" y="1050"/>
                    <a:pt x="1300" y="1050"/>
                  </a:cubicBezTo>
                  <a:cubicBezTo>
                    <a:pt x="1118" y="187"/>
                    <a:pt x="1118" y="187"/>
                    <a:pt x="1118" y="187"/>
                  </a:cubicBezTo>
                  <a:cubicBezTo>
                    <a:pt x="1102" y="163"/>
                    <a:pt x="1105" y="130"/>
                    <a:pt x="1086" y="108"/>
                  </a:cubicBezTo>
                  <a:cubicBezTo>
                    <a:pt x="1045" y="60"/>
                    <a:pt x="999" y="20"/>
                    <a:pt x="931" y="0"/>
                  </a:cubicBezTo>
                  <a:cubicBezTo>
                    <a:pt x="698" y="0"/>
                    <a:pt x="698" y="0"/>
                    <a:pt x="698" y="0"/>
                  </a:cubicBezTo>
                  <a:cubicBezTo>
                    <a:pt x="0" y="1052"/>
                    <a:pt x="0" y="1052"/>
                    <a:pt x="0" y="1052"/>
                  </a:cubicBezTo>
                  <a:cubicBezTo>
                    <a:pt x="223" y="1052"/>
                    <a:pt x="223" y="1052"/>
                    <a:pt x="223" y="1052"/>
                  </a:cubicBezTo>
                  <a:cubicBezTo>
                    <a:pt x="403" y="784"/>
                    <a:pt x="403" y="784"/>
                    <a:pt x="403" y="784"/>
                  </a:cubicBezTo>
                  <a:cubicBezTo>
                    <a:pt x="909" y="784"/>
                    <a:pt x="909" y="784"/>
                    <a:pt x="909" y="784"/>
                  </a:cubicBezTo>
                  <a:lnTo>
                    <a:pt x="971" y="1050"/>
                  </a:lnTo>
                  <a:close/>
                  <a:moveTo>
                    <a:pt x="508" y="627"/>
                  </a:moveTo>
                  <a:cubicBezTo>
                    <a:pt x="779" y="223"/>
                    <a:pt x="779" y="223"/>
                    <a:pt x="779" y="223"/>
                  </a:cubicBezTo>
                  <a:cubicBezTo>
                    <a:pt x="873" y="627"/>
                    <a:pt x="873" y="627"/>
                    <a:pt x="873" y="627"/>
                  </a:cubicBezTo>
                  <a:lnTo>
                    <a:pt x="508" y="627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6" name="Freeform 8"/>
            <p:cNvSpPr>
              <a:spLocks noEditPoints="1"/>
            </p:cNvSpPr>
            <p:nvPr userDrawn="1"/>
          </p:nvSpPr>
          <p:spPr bwMode="auto">
            <a:xfrm>
              <a:off x="2947988" y="7075488"/>
              <a:ext cx="114300" cy="95250"/>
            </a:xfrm>
            <a:custGeom>
              <a:avLst/>
              <a:gdLst>
                <a:gd name="T0" fmla="*/ 1257 w 1270"/>
                <a:gd name="T1" fmla="*/ 100 h 1052"/>
                <a:gd name="T2" fmla="*/ 1088 w 1270"/>
                <a:gd name="T3" fmla="*/ 0 h 1052"/>
                <a:gd name="T4" fmla="*/ 589 w 1270"/>
                <a:gd name="T5" fmla="*/ 0 h 1052"/>
                <a:gd name="T6" fmla="*/ 589 w 1270"/>
                <a:gd name="T7" fmla="*/ 1 h 1052"/>
                <a:gd name="T8" fmla="*/ 466 w 1270"/>
                <a:gd name="T9" fmla="*/ 0 h 1052"/>
                <a:gd name="T10" fmla="*/ 253 w 1270"/>
                <a:gd name="T11" fmla="*/ 122 h 1052"/>
                <a:gd name="T12" fmla="*/ 0 w 1270"/>
                <a:gd name="T13" fmla="*/ 1050 h 1052"/>
                <a:gd name="T14" fmla="*/ 334 w 1270"/>
                <a:gd name="T15" fmla="*/ 1050 h 1052"/>
                <a:gd name="T16" fmla="*/ 428 w 1270"/>
                <a:gd name="T17" fmla="*/ 698 h 1052"/>
                <a:gd name="T18" fmla="*/ 536 w 1270"/>
                <a:gd name="T19" fmla="*/ 698 h 1052"/>
                <a:gd name="T20" fmla="*/ 769 w 1270"/>
                <a:gd name="T21" fmla="*/ 1052 h 1052"/>
                <a:gd name="T22" fmla="*/ 1113 w 1270"/>
                <a:gd name="T23" fmla="*/ 1052 h 1052"/>
                <a:gd name="T24" fmla="*/ 885 w 1270"/>
                <a:gd name="T25" fmla="*/ 703 h 1052"/>
                <a:gd name="T26" fmla="*/ 1143 w 1270"/>
                <a:gd name="T27" fmla="*/ 617 h 1052"/>
                <a:gd name="T28" fmla="*/ 1265 w 1270"/>
                <a:gd name="T29" fmla="*/ 182 h 1052"/>
                <a:gd name="T30" fmla="*/ 1257 w 1270"/>
                <a:gd name="T31" fmla="*/ 100 h 1052"/>
                <a:gd name="T32" fmla="*/ 889 w 1270"/>
                <a:gd name="T33" fmla="*/ 377 h 1052"/>
                <a:gd name="T34" fmla="*/ 805 w 1270"/>
                <a:gd name="T35" fmla="*/ 521 h 1052"/>
                <a:gd name="T36" fmla="*/ 476 w 1270"/>
                <a:gd name="T37" fmla="*/ 521 h 1052"/>
                <a:gd name="T38" fmla="*/ 564 w 1270"/>
                <a:gd name="T39" fmla="*/ 200 h 1052"/>
                <a:gd name="T40" fmla="*/ 589 w 1270"/>
                <a:gd name="T41" fmla="*/ 200 h 1052"/>
                <a:gd name="T42" fmla="*/ 597 w 1270"/>
                <a:gd name="T43" fmla="*/ 200 h 1052"/>
                <a:gd name="T44" fmla="*/ 896 w 1270"/>
                <a:gd name="T45" fmla="*/ 200 h 1052"/>
                <a:gd name="T46" fmla="*/ 889 w 1270"/>
                <a:gd name="T47" fmla="*/ 37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70" h="1052">
                  <a:moveTo>
                    <a:pt x="1257" y="100"/>
                  </a:moveTo>
                  <a:cubicBezTo>
                    <a:pt x="1245" y="71"/>
                    <a:pt x="1179" y="0"/>
                    <a:pt x="1088" y="0"/>
                  </a:cubicBezTo>
                  <a:cubicBezTo>
                    <a:pt x="589" y="0"/>
                    <a:pt x="589" y="0"/>
                    <a:pt x="589" y="0"/>
                  </a:cubicBezTo>
                  <a:cubicBezTo>
                    <a:pt x="589" y="1"/>
                    <a:pt x="589" y="1"/>
                    <a:pt x="589" y="1"/>
                  </a:cubicBezTo>
                  <a:cubicBezTo>
                    <a:pt x="466" y="0"/>
                    <a:pt x="466" y="0"/>
                    <a:pt x="466" y="0"/>
                  </a:cubicBezTo>
                  <a:cubicBezTo>
                    <a:pt x="334" y="0"/>
                    <a:pt x="299" y="51"/>
                    <a:pt x="253" y="122"/>
                  </a:cubicBezTo>
                  <a:cubicBezTo>
                    <a:pt x="0" y="1050"/>
                    <a:pt x="0" y="1050"/>
                    <a:pt x="0" y="1050"/>
                  </a:cubicBezTo>
                  <a:cubicBezTo>
                    <a:pt x="334" y="1050"/>
                    <a:pt x="334" y="1050"/>
                    <a:pt x="334" y="1050"/>
                  </a:cubicBezTo>
                  <a:cubicBezTo>
                    <a:pt x="428" y="698"/>
                    <a:pt x="428" y="698"/>
                    <a:pt x="428" y="698"/>
                  </a:cubicBezTo>
                  <a:cubicBezTo>
                    <a:pt x="536" y="698"/>
                    <a:pt x="536" y="698"/>
                    <a:pt x="536" y="698"/>
                  </a:cubicBezTo>
                  <a:cubicBezTo>
                    <a:pt x="769" y="1052"/>
                    <a:pt x="769" y="1052"/>
                    <a:pt x="769" y="1052"/>
                  </a:cubicBezTo>
                  <a:cubicBezTo>
                    <a:pt x="1113" y="1052"/>
                    <a:pt x="1113" y="1052"/>
                    <a:pt x="1113" y="1052"/>
                  </a:cubicBezTo>
                  <a:cubicBezTo>
                    <a:pt x="885" y="703"/>
                    <a:pt x="885" y="703"/>
                    <a:pt x="885" y="703"/>
                  </a:cubicBezTo>
                  <a:cubicBezTo>
                    <a:pt x="975" y="700"/>
                    <a:pt x="1101" y="729"/>
                    <a:pt x="1143" y="617"/>
                  </a:cubicBezTo>
                  <a:cubicBezTo>
                    <a:pt x="1265" y="182"/>
                    <a:pt x="1265" y="182"/>
                    <a:pt x="1265" y="182"/>
                  </a:cubicBezTo>
                  <a:cubicBezTo>
                    <a:pt x="1265" y="166"/>
                    <a:pt x="1270" y="132"/>
                    <a:pt x="1257" y="100"/>
                  </a:cubicBezTo>
                  <a:close/>
                  <a:moveTo>
                    <a:pt x="889" y="377"/>
                  </a:moveTo>
                  <a:cubicBezTo>
                    <a:pt x="870" y="463"/>
                    <a:pt x="847" y="483"/>
                    <a:pt x="805" y="521"/>
                  </a:cubicBezTo>
                  <a:cubicBezTo>
                    <a:pt x="476" y="521"/>
                    <a:pt x="476" y="521"/>
                    <a:pt x="476" y="521"/>
                  </a:cubicBezTo>
                  <a:cubicBezTo>
                    <a:pt x="564" y="200"/>
                    <a:pt x="564" y="200"/>
                    <a:pt x="564" y="200"/>
                  </a:cubicBezTo>
                  <a:cubicBezTo>
                    <a:pt x="589" y="200"/>
                    <a:pt x="589" y="200"/>
                    <a:pt x="589" y="200"/>
                  </a:cubicBezTo>
                  <a:cubicBezTo>
                    <a:pt x="597" y="200"/>
                    <a:pt x="597" y="200"/>
                    <a:pt x="597" y="200"/>
                  </a:cubicBezTo>
                  <a:cubicBezTo>
                    <a:pt x="896" y="200"/>
                    <a:pt x="896" y="200"/>
                    <a:pt x="896" y="200"/>
                  </a:cubicBezTo>
                  <a:cubicBezTo>
                    <a:pt x="921" y="253"/>
                    <a:pt x="901" y="318"/>
                    <a:pt x="889" y="377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7" name="Freeform 9"/>
            <p:cNvSpPr>
              <a:spLocks/>
            </p:cNvSpPr>
            <p:nvPr userDrawn="1"/>
          </p:nvSpPr>
          <p:spPr bwMode="auto">
            <a:xfrm>
              <a:off x="3052763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2 w 1316"/>
                <a:gd name="T3" fmla="*/ 878 h 1052"/>
                <a:gd name="T4" fmla="*/ 116 w 1316"/>
                <a:gd name="T5" fmla="*/ 1052 h 1052"/>
                <a:gd name="T6" fmla="*/ 930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3 h 1052"/>
                <a:gd name="T16" fmla="*/ 933 w 1316"/>
                <a:gd name="T17" fmla="*/ 807 h 1052"/>
                <a:gd name="T18" fmla="*/ 857 w 1316"/>
                <a:gd name="T19" fmla="*/ 885 h 1052"/>
                <a:gd name="T20" fmla="*/ 414 w 1316"/>
                <a:gd name="T21" fmla="*/ 885 h 1052"/>
                <a:gd name="T22" fmla="*/ 369 w 1316"/>
                <a:gd name="T23" fmla="*/ 784 h 1052"/>
                <a:gd name="T24" fmla="*/ 533 w 1316"/>
                <a:gd name="T25" fmla="*/ 190 h 1052"/>
                <a:gd name="T26" fmla="*/ 404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2" y="878"/>
                    <a:pt x="12" y="878"/>
                    <a:pt x="12" y="878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0" y="1052"/>
                    <a:pt x="930" y="1052"/>
                    <a:pt x="930" y="1052"/>
                  </a:cubicBezTo>
                  <a:cubicBezTo>
                    <a:pt x="1011" y="1050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4"/>
                    <a:pt x="1312" y="17"/>
                    <a:pt x="1287" y="0"/>
                  </a:cubicBezTo>
                  <a:cubicBezTo>
                    <a:pt x="1148" y="3"/>
                    <a:pt x="1148" y="3"/>
                    <a:pt x="1148" y="3"/>
                  </a:cubicBezTo>
                  <a:cubicBezTo>
                    <a:pt x="933" y="807"/>
                    <a:pt x="933" y="807"/>
                    <a:pt x="933" y="807"/>
                  </a:cubicBezTo>
                  <a:cubicBezTo>
                    <a:pt x="918" y="873"/>
                    <a:pt x="899" y="875"/>
                    <a:pt x="857" y="885"/>
                  </a:cubicBezTo>
                  <a:cubicBezTo>
                    <a:pt x="414" y="885"/>
                    <a:pt x="414" y="885"/>
                    <a:pt x="414" y="885"/>
                  </a:cubicBezTo>
                  <a:cubicBezTo>
                    <a:pt x="369" y="889"/>
                    <a:pt x="363" y="828"/>
                    <a:pt x="369" y="784"/>
                  </a:cubicBezTo>
                  <a:cubicBezTo>
                    <a:pt x="533" y="190"/>
                    <a:pt x="533" y="190"/>
                    <a:pt x="533" y="190"/>
                  </a:cubicBezTo>
                  <a:cubicBezTo>
                    <a:pt x="538" y="76"/>
                    <a:pt x="468" y="5"/>
                    <a:pt x="404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8" name="Freeform 10"/>
            <p:cNvSpPr>
              <a:spLocks noEditPoints="1"/>
            </p:cNvSpPr>
            <p:nvPr userDrawn="1"/>
          </p:nvSpPr>
          <p:spPr bwMode="auto">
            <a:xfrm>
              <a:off x="3155950" y="7075488"/>
              <a:ext cx="115888" cy="95250"/>
            </a:xfrm>
            <a:custGeom>
              <a:avLst/>
              <a:gdLst>
                <a:gd name="T0" fmla="*/ 1103 w 1293"/>
                <a:gd name="T1" fmla="*/ 0 h 1054"/>
                <a:gd name="T2" fmla="*/ 423 w 1293"/>
                <a:gd name="T3" fmla="*/ 0 h 1054"/>
                <a:gd name="T4" fmla="*/ 243 w 1293"/>
                <a:gd name="T5" fmla="*/ 112 h 1054"/>
                <a:gd name="T6" fmla="*/ 11 w 1293"/>
                <a:gd name="T7" fmla="*/ 981 h 1054"/>
                <a:gd name="T8" fmla="*/ 89 w 1293"/>
                <a:gd name="T9" fmla="*/ 1051 h 1054"/>
                <a:gd name="T10" fmla="*/ 426 w 1293"/>
                <a:gd name="T11" fmla="*/ 1052 h 1054"/>
                <a:gd name="T12" fmla="*/ 931 w 1293"/>
                <a:gd name="T13" fmla="*/ 1052 h 1054"/>
                <a:gd name="T14" fmla="*/ 1058 w 1293"/>
                <a:gd name="T15" fmla="*/ 954 h 1054"/>
                <a:gd name="T16" fmla="*/ 1144 w 1293"/>
                <a:gd name="T17" fmla="*/ 648 h 1054"/>
                <a:gd name="T18" fmla="*/ 1088 w 1293"/>
                <a:gd name="T19" fmla="*/ 519 h 1054"/>
                <a:gd name="T20" fmla="*/ 1199 w 1293"/>
                <a:gd name="T21" fmla="*/ 430 h 1054"/>
                <a:gd name="T22" fmla="*/ 1270 w 1293"/>
                <a:gd name="T23" fmla="*/ 160 h 1054"/>
                <a:gd name="T24" fmla="*/ 1103 w 1293"/>
                <a:gd name="T25" fmla="*/ 0 h 1054"/>
                <a:gd name="T26" fmla="*/ 779 w 1293"/>
                <a:gd name="T27" fmla="*/ 803 h 1054"/>
                <a:gd name="T28" fmla="*/ 658 w 1293"/>
                <a:gd name="T29" fmla="*/ 888 h 1054"/>
                <a:gd name="T30" fmla="*/ 451 w 1293"/>
                <a:gd name="T31" fmla="*/ 888 h 1054"/>
                <a:gd name="T32" fmla="*/ 372 w 1293"/>
                <a:gd name="T33" fmla="*/ 888 h 1054"/>
                <a:gd name="T34" fmla="*/ 441 w 1293"/>
                <a:gd name="T35" fmla="*/ 620 h 1054"/>
                <a:gd name="T36" fmla="*/ 506 w 1293"/>
                <a:gd name="T37" fmla="*/ 619 h 1054"/>
                <a:gd name="T38" fmla="*/ 734 w 1293"/>
                <a:gd name="T39" fmla="*/ 617 h 1054"/>
                <a:gd name="T40" fmla="*/ 779 w 1293"/>
                <a:gd name="T41" fmla="*/ 803 h 1054"/>
                <a:gd name="T42" fmla="*/ 924 w 1293"/>
                <a:gd name="T43" fmla="*/ 256 h 1054"/>
                <a:gd name="T44" fmla="*/ 815 w 1293"/>
                <a:gd name="T45" fmla="*/ 425 h 1054"/>
                <a:gd name="T46" fmla="*/ 543 w 1293"/>
                <a:gd name="T47" fmla="*/ 425 h 1054"/>
                <a:gd name="T48" fmla="*/ 491 w 1293"/>
                <a:gd name="T49" fmla="*/ 425 h 1054"/>
                <a:gd name="T50" fmla="*/ 557 w 1293"/>
                <a:gd name="T51" fmla="*/ 192 h 1054"/>
                <a:gd name="T52" fmla="*/ 752 w 1293"/>
                <a:gd name="T53" fmla="*/ 190 h 1054"/>
                <a:gd name="T54" fmla="*/ 924 w 1293"/>
                <a:gd name="T55" fmla="*/ 256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93" h="1054">
                  <a:moveTo>
                    <a:pt x="1103" y="0"/>
                  </a:moveTo>
                  <a:cubicBezTo>
                    <a:pt x="423" y="0"/>
                    <a:pt x="423" y="0"/>
                    <a:pt x="423" y="0"/>
                  </a:cubicBezTo>
                  <a:cubicBezTo>
                    <a:pt x="365" y="0"/>
                    <a:pt x="281" y="33"/>
                    <a:pt x="243" y="112"/>
                  </a:cubicBezTo>
                  <a:cubicBezTo>
                    <a:pt x="11" y="981"/>
                    <a:pt x="11" y="981"/>
                    <a:pt x="11" y="981"/>
                  </a:cubicBezTo>
                  <a:cubicBezTo>
                    <a:pt x="0" y="1038"/>
                    <a:pt x="44" y="1054"/>
                    <a:pt x="89" y="1051"/>
                  </a:cubicBezTo>
                  <a:cubicBezTo>
                    <a:pt x="426" y="1052"/>
                    <a:pt x="426" y="1052"/>
                    <a:pt x="42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992" y="1052"/>
                    <a:pt x="1032" y="1030"/>
                    <a:pt x="1058" y="954"/>
                  </a:cubicBezTo>
                  <a:cubicBezTo>
                    <a:pt x="1144" y="648"/>
                    <a:pt x="1144" y="648"/>
                    <a:pt x="1144" y="648"/>
                  </a:cubicBezTo>
                  <a:cubicBezTo>
                    <a:pt x="1153" y="605"/>
                    <a:pt x="1129" y="539"/>
                    <a:pt x="1088" y="519"/>
                  </a:cubicBezTo>
                  <a:cubicBezTo>
                    <a:pt x="1182" y="519"/>
                    <a:pt x="1184" y="486"/>
                    <a:pt x="1199" y="430"/>
                  </a:cubicBezTo>
                  <a:cubicBezTo>
                    <a:pt x="1270" y="160"/>
                    <a:pt x="1270" y="160"/>
                    <a:pt x="1270" y="160"/>
                  </a:cubicBezTo>
                  <a:cubicBezTo>
                    <a:pt x="1293" y="69"/>
                    <a:pt x="1177" y="0"/>
                    <a:pt x="1103" y="0"/>
                  </a:cubicBezTo>
                  <a:close/>
                  <a:moveTo>
                    <a:pt x="779" y="803"/>
                  </a:moveTo>
                  <a:cubicBezTo>
                    <a:pt x="754" y="885"/>
                    <a:pt x="705" y="887"/>
                    <a:pt x="658" y="888"/>
                  </a:cubicBezTo>
                  <a:cubicBezTo>
                    <a:pt x="451" y="888"/>
                    <a:pt x="451" y="888"/>
                    <a:pt x="451" y="888"/>
                  </a:cubicBezTo>
                  <a:cubicBezTo>
                    <a:pt x="372" y="888"/>
                    <a:pt x="372" y="888"/>
                    <a:pt x="372" y="888"/>
                  </a:cubicBezTo>
                  <a:cubicBezTo>
                    <a:pt x="441" y="620"/>
                    <a:pt x="441" y="620"/>
                    <a:pt x="441" y="620"/>
                  </a:cubicBezTo>
                  <a:cubicBezTo>
                    <a:pt x="506" y="619"/>
                    <a:pt x="506" y="619"/>
                    <a:pt x="506" y="619"/>
                  </a:cubicBezTo>
                  <a:cubicBezTo>
                    <a:pt x="734" y="617"/>
                    <a:pt x="734" y="617"/>
                    <a:pt x="734" y="617"/>
                  </a:cubicBezTo>
                  <a:cubicBezTo>
                    <a:pt x="811" y="617"/>
                    <a:pt x="825" y="650"/>
                    <a:pt x="779" y="803"/>
                  </a:cubicBezTo>
                  <a:close/>
                  <a:moveTo>
                    <a:pt x="924" y="256"/>
                  </a:moveTo>
                  <a:cubicBezTo>
                    <a:pt x="884" y="402"/>
                    <a:pt x="886" y="435"/>
                    <a:pt x="815" y="425"/>
                  </a:cubicBezTo>
                  <a:cubicBezTo>
                    <a:pt x="543" y="425"/>
                    <a:pt x="543" y="425"/>
                    <a:pt x="543" y="425"/>
                  </a:cubicBezTo>
                  <a:cubicBezTo>
                    <a:pt x="491" y="425"/>
                    <a:pt x="491" y="425"/>
                    <a:pt x="491" y="425"/>
                  </a:cubicBezTo>
                  <a:cubicBezTo>
                    <a:pt x="557" y="192"/>
                    <a:pt x="557" y="192"/>
                    <a:pt x="557" y="192"/>
                  </a:cubicBezTo>
                  <a:cubicBezTo>
                    <a:pt x="752" y="190"/>
                    <a:pt x="752" y="190"/>
                    <a:pt x="752" y="190"/>
                  </a:cubicBezTo>
                  <a:cubicBezTo>
                    <a:pt x="876" y="190"/>
                    <a:pt x="941" y="192"/>
                    <a:pt x="924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9" name="Freeform 11"/>
            <p:cNvSpPr>
              <a:spLocks/>
            </p:cNvSpPr>
            <p:nvPr userDrawn="1"/>
          </p:nvSpPr>
          <p:spPr bwMode="auto">
            <a:xfrm>
              <a:off x="3260725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3 w 1316"/>
                <a:gd name="T3" fmla="*/ 877 h 1052"/>
                <a:gd name="T4" fmla="*/ 116 w 1316"/>
                <a:gd name="T5" fmla="*/ 1052 h 1052"/>
                <a:gd name="T6" fmla="*/ 931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2 h 1052"/>
                <a:gd name="T16" fmla="*/ 933 w 1316"/>
                <a:gd name="T17" fmla="*/ 806 h 1052"/>
                <a:gd name="T18" fmla="*/ 857 w 1316"/>
                <a:gd name="T19" fmla="*/ 885 h 1052"/>
                <a:gd name="T20" fmla="*/ 415 w 1316"/>
                <a:gd name="T21" fmla="*/ 885 h 1052"/>
                <a:gd name="T22" fmla="*/ 369 w 1316"/>
                <a:gd name="T23" fmla="*/ 784 h 1052"/>
                <a:gd name="T24" fmla="*/ 534 w 1316"/>
                <a:gd name="T25" fmla="*/ 189 h 1052"/>
                <a:gd name="T26" fmla="*/ 405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3" y="877"/>
                    <a:pt x="13" y="877"/>
                    <a:pt x="13" y="877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1011" y="1049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3"/>
                    <a:pt x="1312" y="16"/>
                    <a:pt x="1287" y="0"/>
                  </a:cubicBezTo>
                  <a:cubicBezTo>
                    <a:pt x="1148" y="2"/>
                    <a:pt x="1148" y="2"/>
                    <a:pt x="1148" y="2"/>
                  </a:cubicBezTo>
                  <a:cubicBezTo>
                    <a:pt x="933" y="806"/>
                    <a:pt x="933" y="806"/>
                    <a:pt x="933" y="806"/>
                  </a:cubicBezTo>
                  <a:cubicBezTo>
                    <a:pt x="918" y="872"/>
                    <a:pt x="900" y="874"/>
                    <a:pt x="857" y="885"/>
                  </a:cubicBezTo>
                  <a:cubicBezTo>
                    <a:pt x="415" y="885"/>
                    <a:pt x="415" y="885"/>
                    <a:pt x="415" y="885"/>
                  </a:cubicBezTo>
                  <a:cubicBezTo>
                    <a:pt x="369" y="889"/>
                    <a:pt x="364" y="827"/>
                    <a:pt x="369" y="784"/>
                  </a:cubicBezTo>
                  <a:cubicBezTo>
                    <a:pt x="534" y="189"/>
                    <a:pt x="534" y="189"/>
                    <a:pt x="534" y="189"/>
                  </a:cubicBezTo>
                  <a:cubicBezTo>
                    <a:pt x="538" y="76"/>
                    <a:pt x="468" y="5"/>
                    <a:pt x="405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0" name="Freeform 12"/>
            <p:cNvSpPr>
              <a:spLocks/>
            </p:cNvSpPr>
            <p:nvPr userDrawn="1"/>
          </p:nvSpPr>
          <p:spPr bwMode="auto">
            <a:xfrm>
              <a:off x="3363913" y="7075488"/>
              <a:ext cx="123825" cy="95250"/>
            </a:xfrm>
            <a:custGeom>
              <a:avLst/>
              <a:gdLst>
                <a:gd name="T0" fmla="*/ 283 w 1388"/>
                <a:gd name="T1" fmla="*/ 0 h 1052"/>
                <a:gd name="T2" fmla="*/ 0 w 1388"/>
                <a:gd name="T3" fmla="*/ 1052 h 1052"/>
                <a:gd name="T4" fmla="*/ 182 w 1388"/>
                <a:gd name="T5" fmla="*/ 1052 h 1052"/>
                <a:gd name="T6" fmla="*/ 399 w 1388"/>
                <a:gd name="T7" fmla="*/ 248 h 1052"/>
                <a:gd name="T8" fmla="*/ 690 w 1388"/>
                <a:gd name="T9" fmla="*/ 1052 h 1052"/>
                <a:gd name="T10" fmla="*/ 1105 w 1388"/>
                <a:gd name="T11" fmla="*/ 1052 h 1052"/>
                <a:gd name="T12" fmla="*/ 1368 w 1388"/>
                <a:gd name="T13" fmla="*/ 107 h 1052"/>
                <a:gd name="T14" fmla="*/ 1340 w 1388"/>
                <a:gd name="T15" fmla="*/ 0 h 1052"/>
                <a:gd name="T16" fmla="*/ 1199 w 1388"/>
                <a:gd name="T17" fmla="*/ 0 h 1052"/>
                <a:gd name="T18" fmla="*/ 966 w 1388"/>
                <a:gd name="T19" fmla="*/ 860 h 1052"/>
                <a:gd name="T20" fmla="*/ 713 w 1388"/>
                <a:gd name="T21" fmla="*/ 122 h 1052"/>
                <a:gd name="T22" fmla="*/ 534 w 1388"/>
                <a:gd name="T23" fmla="*/ 0 h 1052"/>
                <a:gd name="T24" fmla="*/ 283 w 1388"/>
                <a:gd name="T25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8" h="1052">
                  <a:moveTo>
                    <a:pt x="283" y="0"/>
                  </a:moveTo>
                  <a:cubicBezTo>
                    <a:pt x="0" y="1052"/>
                    <a:pt x="0" y="1052"/>
                    <a:pt x="0" y="1052"/>
                  </a:cubicBezTo>
                  <a:cubicBezTo>
                    <a:pt x="182" y="1052"/>
                    <a:pt x="182" y="1052"/>
                    <a:pt x="182" y="1052"/>
                  </a:cubicBezTo>
                  <a:cubicBezTo>
                    <a:pt x="399" y="248"/>
                    <a:pt x="399" y="248"/>
                    <a:pt x="399" y="248"/>
                  </a:cubicBezTo>
                  <a:cubicBezTo>
                    <a:pt x="690" y="1052"/>
                    <a:pt x="690" y="1052"/>
                    <a:pt x="690" y="1052"/>
                  </a:cubicBezTo>
                  <a:cubicBezTo>
                    <a:pt x="1105" y="1052"/>
                    <a:pt x="1105" y="1052"/>
                    <a:pt x="1105" y="1052"/>
                  </a:cubicBezTo>
                  <a:cubicBezTo>
                    <a:pt x="1368" y="107"/>
                    <a:pt x="1368" y="107"/>
                    <a:pt x="1368" y="107"/>
                  </a:cubicBezTo>
                  <a:cubicBezTo>
                    <a:pt x="1388" y="41"/>
                    <a:pt x="1388" y="3"/>
                    <a:pt x="1340" y="0"/>
                  </a:cubicBezTo>
                  <a:cubicBezTo>
                    <a:pt x="1199" y="0"/>
                    <a:pt x="1199" y="0"/>
                    <a:pt x="1199" y="0"/>
                  </a:cubicBezTo>
                  <a:cubicBezTo>
                    <a:pt x="966" y="860"/>
                    <a:pt x="966" y="860"/>
                    <a:pt x="966" y="860"/>
                  </a:cubicBezTo>
                  <a:cubicBezTo>
                    <a:pt x="713" y="122"/>
                    <a:pt x="713" y="122"/>
                    <a:pt x="713" y="122"/>
                  </a:cubicBezTo>
                  <a:cubicBezTo>
                    <a:pt x="685" y="56"/>
                    <a:pt x="665" y="3"/>
                    <a:pt x="534" y="0"/>
                  </a:cubicBezTo>
                  <a:lnTo>
                    <a:pt x="28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1" name="Freeform 13"/>
            <p:cNvSpPr>
              <a:spLocks/>
            </p:cNvSpPr>
            <p:nvPr userDrawn="1"/>
          </p:nvSpPr>
          <p:spPr bwMode="auto">
            <a:xfrm>
              <a:off x="3525838" y="7073900"/>
              <a:ext cx="101600" cy="98426"/>
            </a:xfrm>
            <a:custGeom>
              <a:avLst/>
              <a:gdLst>
                <a:gd name="T0" fmla="*/ 1122 w 1126"/>
                <a:gd name="T1" fmla="*/ 69 h 1090"/>
                <a:gd name="T2" fmla="*/ 1094 w 1126"/>
                <a:gd name="T3" fmla="*/ 173 h 1090"/>
                <a:gd name="T4" fmla="*/ 611 w 1126"/>
                <a:gd name="T5" fmla="*/ 173 h 1090"/>
                <a:gd name="T6" fmla="*/ 513 w 1126"/>
                <a:gd name="T7" fmla="*/ 276 h 1090"/>
                <a:gd name="T8" fmla="*/ 360 w 1126"/>
                <a:gd name="T9" fmla="*/ 779 h 1090"/>
                <a:gd name="T10" fmla="*/ 464 w 1126"/>
                <a:gd name="T11" fmla="*/ 888 h 1090"/>
                <a:gd name="T12" fmla="*/ 897 w 1126"/>
                <a:gd name="T13" fmla="*/ 888 h 1090"/>
                <a:gd name="T14" fmla="*/ 838 w 1126"/>
                <a:gd name="T15" fmla="*/ 1065 h 1090"/>
                <a:gd name="T16" fmla="*/ 207 w 1126"/>
                <a:gd name="T17" fmla="*/ 1065 h 1090"/>
                <a:gd name="T18" fmla="*/ 49 w 1126"/>
                <a:gd name="T19" fmla="*/ 868 h 1090"/>
                <a:gd name="T20" fmla="*/ 296 w 1126"/>
                <a:gd name="T21" fmla="*/ 74 h 1090"/>
                <a:gd name="T22" fmla="*/ 523 w 1126"/>
                <a:gd name="T23" fmla="*/ 0 h 1090"/>
                <a:gd name="T24" fmla="*/ 1061 w 1126"/>
                <a:gd name="T25" fmla="*/ 0 h 1090"/>
                <a:gd name="T26" fmla="*/ 1122 w 1126"/>
                <a:gd name="T27" fmla="*/ 69 h 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6" h="1090">
                  <a:moveTo>
                    <a:pt x="1122" y="69"/>
                  </a:moveTo>
                  <a:cubicBezTo>
                    <a:pt x="1094" y="173"/>
                    <a:pt x="1094" y="173"/>
                    <a:pt x="1094" y="173"/>
                  </a:cubicBezTo>
                  <a:cubicBezTo>
                    <a:pt x="611" y="173"/>
                    <a:pt x="611" y="173"/>
                    <a:pt x="611" y="173"/>
                  </a:cubicBezTo>
                  <a:cubicBezTo>
                    <a:pt x="611" y="173"/>
                    <a:pt x="552" y="148"/>
                    <a:pt x="513" y="276"/>
                  </a:cubicBezTo>
                  <a:cubicBezTo>
                    <a:pt x="473" y="405"/>
                    <a:pt x="360" y="779"/>
                    <a:pt x="360" y="779"/>
                  </a:cubicBezTo>
                  <a:cubicBezTo>
                    <a:pt x="360" y="779"/>
                    <a:pt x="321" y="888"/>
                    <a:pt x="464" y="888"/>
                  </a:cubicBezTo>
                  <a:cubicBezTo>
                    <a:pt x="606" y="888"/>
                    <a:pt x="897" y="888"/>
                    <a:pt x="897" y="888"/>
                  </a:cubicBezTo>
                  <a:cubicBezTo>
                    <a:pt x="838" y="1065"/>
                    <a:pt x="838" y="1065"/>
                    <a:pt x="838" y="1065"/>
                  </a:cubicBezTo>
                  <a:cubicBezTo>
                    <a:pt x="207" y="1065"/>
                    <a:pt x="207" y="1065"/>
                    <a:pt x="207" y="1065"/>
                  </a:cubicBezTo>
                  <a:cubicBezTo>
                    <a:pt x="207" y="1065"/>
                    <a:pt x="0" y="1090"/>
                    <a:pt x="49" y="868"/>
                  </a:cubicBezTo>
                  <a:cubicBezTo>
                    <a:pt x="99" y="646"/>
                    <a:pt x="296" y="74"/>
                    <a:pt x="296" y="74"/>
                  </a:cubicBezTo>
                  <a:cubicBezTo>
                    <a:pt x="296" y="74"/>
                    <a:pt x="281" y="0"/>
                    <a:pt x="523" y="0"/>
                  </a:cubicBezTo>
                  <a:cubicBezTo>
                    <a:pt x="706" y="0"/>
                    <a:pt x="947" y="2"/>
                    <a:pt x="1061" y="0"/>
                  </a:cubicBezTo>
                  <a:cubicBezTo>
                    <a:pt x="1126" y="0"/>
                    <a:pt x="1122" y="69"/>
                    <a:pt x="1122" y="6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2" name="Freeform 14"/>
            <p:cNvSpPr>
              <a:spLocks noEditPoints="1"/>
            </p:cNvSpPr>
            <p:nvPr userDrawn="1"/>
          </p:nvSpPr>
          <p:spPr bwMode="auto">
            <a:xfrm>
              <a:off x="3616325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2 w 1306"/>
                <a:gd name="T7" fmla="*/ 177 h 1104"/>
                <a:gd name="T8" fmla="*/ 14 w 1306"/>
                <a:gd name="T9" fmla="*/ 877 h 1104"/>
                <a:gd name="T10" fmla="*/ 212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9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2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9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3" name="Freeform 15"/>
            <p:cNvSpPr>
              <a:spLocks noEditPoints="1"/>
            </p:cNvSpPr>
            <p:nvPr userDrawn="1"/>
          </p:nvSpPr>
          <p:spPr bwMode="auto">
            <a:xfrm>
              <a:off x="3719513" y="7072312"/>
              <a:ext cx="120650" cy="98426"/>
            </a:xfrm>
            <a:custGeom>
              <a:avLst/>
              <a:gdLst>
                <a:gd name="T0" fmla="*/ 1011 w 1331"/>
                <a:gd name="T1" fmla="*/ 14 h 1079"/>
                <a:gd name="T2" fmla="*/ 720 w 1331"/>
                <a:gd name="T3" fmla="*/ 14 h 1079"/>
                <a:gd name="T4" fmla="*/ 429 w 1331"/>
                <a:gd name="T5" fmla="*/ 14 h 1079"/>
                <a:gd name="T6" fmla="*/ 286 w 1331"/>
                <a:gd name="T7" fmla="*/ 103 h 1079"/>
                <a:gd name="T8" fmla="*/ 0 w 1331"/>
                <a:gd name="T9" fmla="*/ 1079 h 1079"/>
                <a:gd name="T10" fmla="*/ 326 w 1331"/>
                <a:gd name="T11" fmla="*/ 1079 h 1079"/>
                <a:gd name="T12" fmla="*/ 429 w 1331"/>
                <a:gd name="T13" fmla="*/ 705 h 1079"/>
                <a:gd name="T14" fmla="*/ 577 w 1331"/>
                <a:gd name="T15" fmla="*/ 705 h 1079"/>
                <a:gd name="T16" fmla="*/ 779 w 1331"/>
                <a:gd name="T17" fmla="*/ 1079 h 1079"/>
                <a:gd name="T18" fmla="*/ 1090 w 1331"/>
                <a:gd name="T19" fmla="*/ 1079 h 1079"/>
                <a:gd name="T20" fmla="*/ 873 w 1331"/>
                <a:gd name="T21" fmla="*/ 700 h 1079"/>
                <a:gd name="T22" fmla="*/ 1031 w 1331"/>
                <a:gd name="T23" fmla="*/ 700 h 1079"/>
                <a:gd name="T24" fmla="*/ 1159 w 1331"/>
                <a:gd name="T25" fmla="*/ 581 h 1079"/>
                <a:gd name="T26" fmla="*/ 1267 w 1331"/>
                <a:gd name="T27" fmla="*/ 241 h 1079"/>
                <a:gd name="T28" fmla="*/ 1011 w 1331"/>
                <a:gd name="T29" fmla="*/ 14 h 1079"/>
                <a:gd name="T30" fmla="*/ 947 w 1331"/>
                <a:gd name="T31" fmla="*/ 256 h 1079"/>
                <a:gd name="T32" fmla="*/ 917 w 1331"/>
                <a:gd name="T33" fmla="*/ 438 h 1079"/>
                <a:gd name="T34" fmla="*/ 823 w 1331"/>
                <a:gd name="T35" fmla="*/ 537 h 1079"/>
                <a:gd name="T36" fmla="*/ 473 w 1331"/>
                <a:gd name="T37" fmla="*/ 537 h 1079"/>
                <a:gd name="T38" fmla="*/ 572 w 1331"/>
                <a:gd name="T39" fmla="*/ 202 h 1079"/>
                <a:gd name="T40" fmla="*/ 705 w 1331"/>
                <a:gd name="T41" fmla="*/ 202 h 1079"/>
                <a:gd name="T42" fmla="*/ 708 w 1331"/>
                <a:gd name="T43" fmla="*/ 202 h 1079"/>
                <a:gd name="T44" fmla="*/ 848 w 1331"/>
                <a:gd name="T45" fmla="*/ 202 h 1079"/>
                <a:gd name="T46" fmla="*/ 947 w 1331"/>
                <a:gd name="T47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31" h="1079">
                  <a:moveTo>
                    <a:pt x="1011" y="14"/>
                  </a:moveTo>
                  <a:cubicBezTo>
                    <a:pt x="936" y="14"/>
                    <a:pt x="786" y="14"/>
                    <a:pt x="720" y="14"/>
                  </a:cubicBezTo>
                  <a:cubicBezTo>
                    <a:pt x="546" y="14"/>
                    <a:pt x="429" y="14"/>
                    <a:pt x="429" y="14"/>
                  </a:cubicBezTo>
                  <a:cubicBezTo>
                    <a:pt x="429" y="14"/>
                    <a:pt x="326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6" y="1079"/>
                    <a:pt x="326" y="1079"/>
                    <a:pt x="326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90" y="1079"/>
                    <a:pt x="1090" y="1079"/>
                    <a:pt x="1090" y="1079"/>
                  </a:cubicBezTo>
                  <a:cubicBezTo>
                    <a:pt x="873" y="700"/>
                    <a:pt x="873" y="700"/>
                    <a:pt x="873" y="700"/>
                  </a:cubicBezTo>
                  <a:cubicBezTo>
                    <a:pt x="1031" y="700"/>
                    <a:pt x="1031" y="700"/>
                    <a:pt x="1031" y="700"/>
                  </a:cubicBezTo>
                  <a:cubicBezTo>
                    <a:pt x="1031" y="700"/>
                    <a:pt x="1104" y="714"/>
                    <a:pt x="1159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1" y="14"/>
                  </a:cubicBezTo>
                  <a:close/>
                  <a:moveTo>
                    <a:pt x="947" y="256"/>
                  </a:moveTo>
                  <a:cubicBezTo>
                    <a:pt x="947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32" y="202"/>
                    <a:pt x="705" y="202"/>
                  </a:cubicBezTo>
                  <a:cubicBezTo>
                    <a:pt x="706" y="202"/>
                    <a:pt x="707" y="202"/>
                    <a:pt x="708" y="202"/>
                  </a:cubicBezTo>
                  <a:cubicBezTo>
                    <a:pt x="738" y="202"/>
                    <a:pt x="823" y="202"/>
                    <a:pt x="848" y="202"/>
                  </a:cubicBezTo>
                  <a:cubicBezTo>
                    <a:pt x="962" y="202"/>
                    <a:pt x="947" y="256"/>
                    <a:pt x="947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4" name="Freeform 16"/>
            <p:cNvSpPr>
              <a:spLocks noEditPoints="1"/>
            </p:cNvSpPr>
            <p:nvPr userDrawn="1"/>
          </p:nvSpPr>
          <p:spPr bwMode="auto">
            <a:xfrm>
              <a:off x="3825875" y="7072312"/>
              <a:ext cx="120650" cy="98426"/>
            </a:xfrm>
            <a:custGeom>
              <a:avLst/>
              <a:gdLst>
                <a:gd name="T0" fmla="*/ 1119 w 1331"/>
                <a:gd name="T1" fmla="*/ 19 h 1084"/>
                <a:gd name="T2" fmla="*/ 828 w 1331"/>
                <a:gd name="T3" fmla="*/ 19 h 1084"/>
                <a:gd name="T4" fmla="*/ 809 w 1331"/>
                <a:gd name="T5" fmla="*/ 19 h 1084"/>
                <a:gd name="T6" fmla="*/ 459 w 1331"/>
                <a:gd name="T7" fmla="*/ 19 h 1084"/>
                <a:gd name="T8" fmla="*/ 271 w 1331"/>
                <a:gd name="T9" fmla="*/ 98 h 1084"/>
                <a:gd name="T10" fmla="*/ 0 w 1331"/>
                <a:gd name="T11" fmla="*/ 1084 h 1084"/>
                <a:gd name="T12" fmla="*/ 321 w 1331"/>
                <a:gd name="T13" fmla="*/ 1084 h 1084"/>
                <a:gd name="T14" fmla="*/ 414 w 1331"/>
                <a:gd name="T15" fmla="*/ 719 h 1084"/>
                <a:gd name="T16" fmla="*/ 976 w 1331"/>
                <a:gd name="T17" fmla="*/ 719 h 1084"/>
                <a:gd name="T18" fmla="*/ 1154 w 1331"/>
                <a:gd name="T19" fmla="*/ 611 h 1084"/>
                <a:gd name="T20" fmla="*/ 1277 w 1331"/>
                <a:gd name="T21" fmla="*/ 177 h 1084"/>
                <a:gd name="T22" fmla="*/ 1119 w 1331"/>
                <a:gd name="T23" fmla="*/ 19 h 1084"/>
                <a:gd name="T24" fmla="*/ 912 w 1331"/>
                <a:gd name="T25" fmla="*/ 463 h 1084"/>
                <a:gd name="T26" fmla="*/ 794 w 1331"/>
                <a:gd name="T27" fmla="*/ 542 h 1084"/>
                <a:gd name="T28" fmla="*/ 459 w 1331"/>
                <a:gd name="T29" fmla="*/ 542 h 1084"/>
                <a:gd name="T30" fmla="*/ 543 w 1331"/>
                <a:gd name="T31" fmla="*/ 212 h 1084"/>
                <a:gd name="T32" fmla="*/ 779 w 1331"/>
                <a:gd name="T33" fmla="*/ 212 h 1084"/>
                <a:gd name="T34" fmla="*/ 789 w 1331"/>
                <a:gd name="T35" fmla="*/ 212 h 1084"/>
                <a:gd name="T36" fmla="*/ 971 w 1331"/>
                <a:gd name="T37" fmla="*/ 212 h 1084"/>
                <a:gd name="T38" fmla="*/ 912 w 1331"/>
                <a:gd name="T39" fmla="*/ 463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31" h="1084">
                  <a:moveTo>
                    <a:pt x="1119" y="19"/>
                  </a:moveTo>
                  <a:cubicBezTo>
                    <a:pt x="1043" y="19"/>
                    <a:pt x="935" y="19"/>
                    <a:pt x="828" y="19"/>
                  </a:cubicBezTo>
                  <a:cubicBezTo>
                    <a:pt x="822" y="19"/>
                    <a:pt x="816" y="19"/>
                    <a:pt x="809" y="19"/>
                  </a:cubicBezTo>
                  <a:cubicBezTo>
                    <a:pt x="690" y="19"/>
                    <a:pt x="459" y="19"/>
                    <a:pt x="459" y="19"/>
                  </a:cubicBezTo>
                  <a:cubicBezTo>
                    <a:pt x="459" y="19"/>
                    <a:pt x="296" y="0"/>
                    <a:pt x="271" y="98"/>
                  </a:cubicBezTo>
                  <a:cubicBezTo>
                    <a:pt x="240" y="224"/>
                    <a:pt x="0" y="1084"/>
                    <a:pt x="0" y="1084"/>
                  </a:cubicBezTo>
                  <a:cubicBezTo>
                    <a:pt x="321" y="1084"/>
                    <a:pt x="321" y="1084"/>
                    <a:pt x="321" y="1084"/>
                  </a:cubicBezTo>
                  <a:cubicBezTo>
                    <a:pt x="414" y="719"/>
                    <a:pt x="414" y="719"/>
                    <a:pt x="414" y="719"/>
                  </a:cubicBezTo>
                  <a:cubicBezTo>
                    <a:pt x="976" y="719"/>
                    <a:pt x="976" y="719"/>
                    <a:pt x="976" y="719"/>
                  </a:cubicBezTo>
                  <a:cubicBezTo>
                    <a:pt x="976" y="719"/>
                    <a:pt x="1124" y="734"/>
                    <a:pt x="1154" y="611"/>
                  </a:cubicBezTo>
                  <a:cubicBezTo>
                    <a:pt x="1183" y="488"/>
                    <a:pt x="1277" y="177"/>
                    <a:pt x="1277" y="177"/>
                  </a:cubicBezTo>
                  <a:cubicBezTo>
                    <a:pt x="1277" y="177"/>
                    <a:pt x="1331" y="19"/>
                    <a:pt x="1119" y="19"/>
                  </a:cubicBezTo>
                  <a:close/>
                  <a:moveTo>
                    <a:pt x="912" y="463"/>
                  </a:moveTo>
                  <a:cubicBezTo>
                    <a:pt x="897" y="522"/>
                    <a:pt x="794" y="542"/>
                    <a:pt x="794" y="542"/>
                  </a:cubicBezTo>
                  <a:cubicBezTo>
                    <a:pt x="459" y="542"/>
                    <a:pt x="459" y="542"/>
                    <a:pt x="459" y="542"/>
                  </a:cubicBezTo>
                  <a:cubicBezTo>
                    <a:pt x="543" y="212"/>
                    <a:pt x="543" y="212"/>
                    <a:pt x="543" y="212"/>
                  </a:cubicBezTo>
                  <a:cubicBezTo>
                    <a:pt x="779" y="212"/>
                    <a:pt x="779" y="212"/>
                    <a:pt x="779" y="212"/>
                  </a:cubicBezTo>
                  <a:cubicBezTo>
                    <a:pt x="789" y="212"/>
                    <a:pt x="789" y="212"/>
                    <a:pt x="789" y="212"/>
                  </a:cubicBezTo>
                  <a:cubicBezTo>
                    <a:pt x="971" y="212"/>
                    <a:pt x="971" y="212"/>
                    <a:pt x="971" y="212"/>
                  </a:cubicBezTo>
                  <a:cubicBezTo>
                    <a:pt x="971" y="212"/>
                    <a:pt x="927" y="404"/>
                    <a:pt x="912" y="463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5" name="Freeform 17"/>
            <p:cNvSpPr>
              <a:spLocks/>
            </p:cNvSpPr>
            <p:nvPr userDrawn="1"/>
          </p:nvSpPr>
          <p:spPr bwMode="auto">
            <a:xfrm>
              <a:off x="4249738" y="7073900"/>
              <a:ext cx="88900" cy="96838"/>
            </a:xfrm>
            <a:custGeom>
              <a:avLst/>
              <a:gdLst>
                <a:gd name="T0" fmla="*/ 969 w 981"/>
                <a:gd name="T1" fmla="*/ 81 h 1065"/>
                <a:gd name="T2" fmla="*/ 936 w 981"/>
                <a:gd name="T3" fmla="*/ 173 h 1065"/>
                <a:gd name="T4" fmla="*/ 626 w 981"/>
                <a:gd name="T5" fmla="*/ 173 h 1065"/>
                <a:gd name="T6" fmla="*/ 368 w 981"/>
                <a:gd name="T7" fmla="*/ 1065 h 1065"/>
                <a:gd name="T8" fmla="*/ 33 w 981"/>
                <a:gd name="T9" fmla="*/ 1065 h 1065"/>
                <a:gd name="T10" fmla="*/ 300 w 981"/>
                <a:gd name="T11" fmla="*/ 173 h 1065"/>
                <a:gd name="T12" fmla="*/ 0 w 981"/>
                <a:gd name="T13" fmla="*/ 173 h 1065"/>
                <a:gd name="T14" fmla="*/ 83 w 981"/>
                <a:gd name="T15" fmla="*/ 0 h 1065"/>
                <a:gd name="T16" fmla="*/ 913 w 981"/>
                <a:gd name="T17" fmla="*/ 0 h 1065"/>
                <a:gd name="T18" fmla="*/ 969 w 981"/>
                <a:gd name="T19" fmla="*/ 81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1" h="1065">
                  <a:moveTo>
                    <a:pt x="969" y="81"/>
                  </a:moveTo>
                  <a:cubicBezTo>
                    <a:pt x="936" y="173"/>
                    <a:pt x="936" y="173"/>
                    <a:pt x="936" y="173"/>
                  </a:cubicBezTo>
                  <a:cubicBezTo>
                    <a:pt x="626" y="173"/>
                    <a:pt x="626" y="173"/>
                    <a:pt x="626" y="173"/>
                  </a:cubicBezTo>
                  <a:cubicBezTo>
                    <a:pt x="368" y="1065"/>
                    <a:pt x="368" y="1065"/>
                    <a:pt x="368" y="1065"/>
                  </a:cubicBezTo>
                  <a:cubicBezTo>
                    <a:pt x="33" y="1065"/>
                    <a:pt x="33" y="1065"/>
                    <a:pt x="33" y="1065"/>
                  </a:cubicBezTo>
                  <a:cubicBezTo>
                    <a:pt x="300" y="173"/>
                    <a:pt x="300" y="173"/>
                    <a:pt x="300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3" y="0"/>
                    <a:pt x="913" y="0"/>
                    <a:pt x="913" y="0"/>
                  </a:cubicBezTo>
                  <a:cubicBezTo>
                    <a:pt x="957" y="4"/>
                    <a:pt x="981" y="45"/>
                    <a:pt x="969" y="81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6" name="Freeform 18"/>
            <p:cNvSpPr>
              <a:spLocks/>
            </p:cNvSpPr>
            <p:nvPr userDrawn="1"/>
          </p:nvSpPr>
          <p:spPr bwMode="auto">
            <a:xfrm>
              <a:off x="4319588" y="7073900"/>
              <a:ext cx="53975" cy="96838"/>
            </a:xfrm>
            <a:custGeom>
              <a:avLst/>
              <a:gdLst>
                <a:gd name="T0" fmla="*/ 310 w 610"/>
                <a:gd name="T1" fmla="*/ 0 h 1065"/>
                <a:gd name="T2" fmla="*/ 0 w 610"/>
                <a:gd name="T3" fmla="*/ 1065 h 1065"/>
                <a:gd name="T4" fmla="*/ 315 w 610"/>
                <a:gd name="T5" fmla="*/ 1065 h 1065"/>
                <a:gd name="T6" fmla="*/ 577 w 610"/>
                <a:gd name="T7" fmla="*/ 149 h 1065"/>
                <a:gd name="T8" fmla="*/ 509 w 610"/>
                <a:gd name="T9" fmla="*/ 1 h 1065"/>
                <a:gd name="T10" fmla="*/ 310 w 610"/>
                <a:gd name="T11" fmla="*/ 0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0" h="1065">
                  <a:moveTo>
                    <a:pt x="310" y="0"/>
                  </a:moveTo>
                  <a:cubicBezTo>
                    <a:pt x="0" y="1065"/>
                    <a:pt x="0" y="1065"/>
                    <a:pt x="0" y="1065"/>
                  </a:cubicBezTo>
                  <a:cubicBezTo>
                    <a:pt x="315" y="1065"/>
                    <a:pt x="315" y="1065"/>
                    <a:pt x="315" y="1065"/>
                  </a:cubicBezTo>
                  <a:cubicBezTo>
                    <a:pt x="577" y="149"/>
                    <a:pt x="577" y="149"/>
                    <a:pt x="577" y="149"/>
                  </a:cubicBezTo>
                  <a:cubicBezTo>
                    <a:pt x="577" y="149"/>
                    <a:pt x="610" y="13"/>
                    <a:pt x="509" y="1"/>
                  </a:cubicBezTo>
                  <a:lnTo>
                    <a:pt x="310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7" name="Freeform 19"/>
            <p:cNvSpPr>
              <a:spLocks/>
            </p:cNvSpPr>
            <p:nvPr userDrawn="1"/>
          </p:nvSpPr>
          <p:spPr bwMode="auto">
            <a:xfrm>
              <a:off x="4362450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695 w 1306"/>
                <a:gd name="T5" fmla="*/ 226 h 1104"/>
                <a:gd name="T6" fmla="*/ 882 w 1306"/>
                <a:gd name="T7" fmla="*/ 227 h 1104"/>
                <a:gd name="T8" fmla="*/ 936 w 1306"/>
                <a:gd name="T9" fmla="*/ 306 h 1104"/>
                <a:gd name="T10" fmla="*/ 779 w 1306"/>
                <a:gd name="T11" fmla="*/ 803 h 1104"/>
                <a:gd name="T12" fmla="*/ 675 w 1306"/>
                <a:gd name="T13" fmla="*/ 912 h 1104"/>
                <a:gd name="T14" fmla="*/ 483 w 1306"/>
                <a:gd name="T15" fmla="*/ 912 h 1104"/>
                <a:gd name="T16" fmla="*/ 330 w 1306"/>
                <a:gd name="T17" fmla="*/ 858 h 1104"/>
                <a:gd name="T18" fmla="*/ 502 w 1306"/>
                <a:gd name="T19" fmla="*/ 281 h 1104"/>
                <a:gd name="T20" fmla="*/ 589 w 1306"/>
                <a:gd name="T21" fmla="*/ 229 h 1104"/>
                <a:gd name="T22" fmla="*/ 695 w 1306"/>
                <a:gd name="T23" fmla="*/ 226 h 1104"/>
                <a:gd name="T24" fmla="*/ 729 w 1306"/>
                <a:gd name="T25" fmla="*/ 39 h 1104"/>
                <a:gd name="T26" fmla="*/ 448 w 1306"/>
                <a:gd name="T27" fmla="*/ 39 h 1104"/>
                <a:gd name="T28" fmla="*/ 221 w 1306"/>
                <a:gd name="T29" fmla="*/ 177 h 1104"/>
                <a:gd name="T30" fmla="*/ 14 w 1306"/>
                <a:gd name="T31" fmla="*/ 877 h 1104"/>
                <a:gd name="T32" fmla="*/ 212 w 1306"/>
                <a:gd name="T33" fmla="*/ 1104 h 1104"/>
                <a:gd name="T34" fmla="*/ 867 w 1306"/>
                <a:gd name="T35" fmla="*/ 1104 h 1104"/>
                <a:gd name="T36" fmla="*/ 1079 w 1306"/>
                <a:gd name="T37" fmla="*/ 907 h 1104"/>
                <a:gd name="T38" fmla="*/ 1252 w 1306"/>
                <a:gd name="T39" fmla="*/ 266 h 1104"/>
                <a:gd name="T40" fmla="*/ 1015 w 1306"/>
                <a:gd name="T41" fmla="*/ 39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729" y="39"/>
                    <a:pt x="729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8" name="Freeform 20"/>
            <p:cNvSpPr>
              <a:spLocks noEditPoints="1"/>
            </p:cNvSpPr>
            <p:nvPr userDrawn="1"/>
          </p:nvSpPr>
          <p:spPr bwMode="auto">
            <a:xfrm>
              <a:off x="3932238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1 w 1306"/>
                <a:gd name="T7" fmla="*/ 177 h 1104"/>
                <a:gd name="T8" fmla="*/ 14 w 1306"/>
                <a:gd name="T9" fmla="*/ 877 h 1104"/>
                <a:gd name="T10" fmla="*/ 211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8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89" y="39"/>
                    <a:pt x="448" y="39"/>
                    <a:pt x="448" y="39"/>
                  </a:cubicBezTo>
                  <a:cubicBezTo>
                    <a:pt x="448" y="39"/>
                    <a:pt x="280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1" y="1104"/>
                  </a:cubicBezTo>
                  <a:cubicBezTo>
                    <a:pt x="423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8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29" y="214"/>
                    <a:pt x="589" y="229"/>
                    <a:pt x="589" y="229"/>
                  </a:cubicBezTo>
                  <a:cubicBezTo>
                    <a:pt x="589" y="229"/>
                    <a:pt x="672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3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9" name="Freeform 21"/>
            <p:cNvSpPr>
              <a:spLocks noEditPoints="1"/>
            </p:cNvSpPr>
            <p:nvPr userDrawn="1"/>
          </p:nvSpPr>
          <p:spPr bwMode="auto">
            <a:xfrm>
              <a:off x="4035425" y="7072312"/>
              <a:ext cx="119063" cy="98426"/>
            </a:xfrm>
            <a:custGeom>
              <a:avLst/>
              <a:gdLst>
                <a:gd name="T0" fmla="*/ 1010 w 1331"/>
                <a:gd name="T1" fmla="*/ 14 h 1079"/>
                <a:gd name="T2" fmla="*/ 779 w 1331"/>
                <a:gd name="T3" fmla="*/ 14 h 1079"/>
                <a:gd name="T4" fmla="*/ 769 w 1331"/>
                <a:gd name="T5" fmla="*/ 14 h 1079"/>
                <a:gd name="T6" fmla="*/ 429 w 1331"/>
                <a:gd name="T7" fmla="*/ 14 h 1079"/>
                <a:gd name="T8" fmla="*/ 286 w 1331"/>
                <a:gd name="T9" fmla="*/ 103 h 1079"/>
                <a:gd name="T10" fmla="*/ 0 w 1331"/>
                <a:gd name="T11" fmla="*/ 1079 h 1079"/>
                <a:gd name="T12" fmla="*/ 325 w 1331"/>
                <a:gd name="T13" fmla="*/ 1079 h 1079"/>
                <a:gd name="T14" fmla="*/ 429 w 1331"/>
                <a:gd name="T15" fmla="*/ 705 h 1079"/>
                <a:gd name="T16" fmla="*/ 577 w 1331"/>
                <a:gd name="T17" fmla="*/ 705 h 1079"/>
                <a:gd name="T18" fmla="*/ 779 w 1331"/>
                <a:gd name="T19" fmla="*/ 1079 h 1079"/>
                <a:gd name="T20" fmla="*/ 1089 w 1331"/>
                <a:gd name="T21" fmla="*/ 1079 h 1079"/>
                <a:gd name="T22" fmla="*/ 872 w 1331"/>
                <a:gd name="T23" fmla="*/ 700 h 1079"/>
                <a:gd name="T24" fmla="*/ 1030 w 1331"/>
                <a:gd name="T25" fmla="*/ 700 h 1079"/>
                <a:gd name="T26" fmla="*/ 1158 w 1331"/>
                <a:gd name="T27" fmla="*/ 581 h 1079"/>
                <a:gd name="T28" fmla="*/ 1267 w 1331"/>
                <a:gd name="T29" fmla="*/ 241 h 1079"/>
                <a:gd name="T30" fmla="*/ 1010 w 1331"/>
                <a:gd name="T31" fmla="*/ 14 h 1079"/>
                <a:gd name="T32" fmla="*/ 946 w 1331"/>
                <a:gd name="T33" fmla="*/ 256 h 1079"/>
                <a:gd name="T34" fmla="*/ 917 w 1331"/>
                <a:gd name="T35" fmla="*/ 438 h 1079"/>
                <a:gd name="T36" fmla="*/ 823 w 1331"/>
                <a:gd name="T37" fmla="*/ 537 h 1079"/>
                <a:gd name="T38" fmla="*/ 473 w 1331"/>
                <a:gd name="T39" fmla="*/ 537 h 1079"/>
                <a:gd name="T40" fmla="*/ 572 w 1331"/>
                <a:gd name="T41" fmla="*/ 202 h 1079"/>
                <a:gd name="T42" fmla="*/ 739 w 1331"/>
                <a:gd name="T43" fmla="*/ 202 h 1079"/>
                <a:gd name="T44" fmla="*/ 744 w 1331"/>
                <a:gd name="T45" fmla="*/ 202 h 1079"/>
                <a:gd name="T46" fmla="*/ 848 w 1331"/>
                <a:gd name="T47" fmla="*/ 202 h 1079"/>
                <a:gd name="T48" fmla="*/ 946 w 1331"/>
                <a:gd name="T49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31" h="1079">
                  <a:moveTo>
                    <a:pt x="1010" y="14"/>
                  </a:moveTo>
                  <a:cubicBezTo>
                    <a:pt x="928" y="14"/>
                    <a:pt x="850" y="14"/>
                    <a:pt x="779" y="14"/>
                  </a:cubicBezTo>
                  <a:cubicBezTo>
                    <a:pt x="776" y="14"/>
                    <a:pt x="772" y="14"/>
                    <a:pt x="769" y="14"/>
                  </a:cubicBezTo>
                  <a:cubicBezTo>
                    <a:pt x="624" y="14"/>
                    <a:pt x="429" y="14"/>
                    <a:pt x="429" y="14"/>
                  </a:cubicBezTo>
                  <a:cubicBezTo>
                    <a:pt x="429" y="14"/>
                    <a:pt x="325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5" y="1079"/>
                    <a:pt x="325" y="1079"/>
                    <a:pt x="325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89" y="1079"/>
                    <a:pt x="1089" y="1079"/>
                    <a:pt x="1089" y="1079"/>
                  </a:cubicBezTo>
                  <a:cubicBezTo>
                    <a:pt x="872" y="700"/>
                    <a:pt x="872" y="700"/>
                    <a:pt x="872" y="700"/>
                  </a:cubicBezTo>
                  <a:cubicBezTo>
                    <a:pt x="1030" y="700"/>
                    <a:pt x="1030" y="700"/>
                    <a:pt x="1030" y="700"/>
                  </a:cubicBezTo>
                  <a:cubicBezTo>
                    <a:pt x="1030" y="700"/>
                    <a:pt x="1104" y="714"/>
                    <a:pt x="1158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0" y="14"/>
                  </a:cubicBezTo>
                  <a:close/>
                  <a:moveTo>
                    <a:pt x="946" y="256"/>
                  </a:moveTo>
                  <a:cubicBezTo>
                    <a:pt x="946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90" y="202"/>
                    <a:pt x="739" y="202"/>
                  </a:cubicBezTo>
                  <a:cubicBezTo>
                    <a:pt x="741" y="202"/>
                    <a:pt x="743" y="202"/>
                    <a:pt x="744" y="202"/>
                  </a:cubicBezTo>
                  <a:cubicBezTo>
                    <a:pt x="780" y="202"/>
                    <a:pt x="816" y="202"/>
                    <a:pt x="848" y="202"/>
                  </a:cubicBezTo>
                  <a:cubicBezTo>
                    <a:pt x="961" y="202"/>
                    <a:pt x="946" y="256"/>
                    <a:pt x="946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0" name="Freeform 22"/>
            <p:cNvSpPr>
              <a:spLocks noEditPoints="1"/>
            </p:cNvSpPr>
            <p:nvPr userDrawn="1"/>
          </p:nvSpPr>
          <p:spPr bwMode="auto">
            <a:xfrm>
              <a:off x="4132263" y="7073900"/>
              <a:ext cx="120650" cy="96838"/>
            </a:xfrm>
            <a:custGeom>
              <a:avLst/>
              <a:gdLst>
                <a:gd name="T0" fmla="*/ 1338 w 1340"/>
                <a:gd name="T1" fmla="*/ 1055 h 1065"/>
                <a:gd name="T2" fmla="*/ 1307 w 1340"/>
                <a:gd name="T3" fmla="*/ 938 h 1065"/>
                <a:gd name="T4" fmla="*/ 1104 w 1340"/>
                <a:gd name="T5" fmla="*/ 188 h 1065"/>
                <a:gd name="T6" fmla="*/ 931 w 1340"/>
                <a:gd name="T7" fmla="*/ 0 h 1065"/>
                <a:gd name="T8" fmla="*/ 734 w 1340"/>
                <a:gd name="T9" fmla="*/ 0 h 1065"/>
                <a:gd name="T10" fmla="*/ 567 w 1340"/>
                <a:gd name="T11" fmla="*/ 242 h 1065"/>
                <a:gd name="T12" fmla="*/ 570 w 1340"/>
                <a:gd name="T13" fmla="*/ 244 h 1065"/>
                <a:gd name="T14" fmla="*/ 568 w 1340"/>
                <a:gd name="T15" fmla="*/ 243 h 1065"/>
                <a:gd name="T16" fmla="*/ 0 w 1340"/>
                <a:gd name="T17" fmla="*/ 1065 h 1065"/>
                <a:gd name="T18" fmla="*/ 167 w 1340"/>
                <a:gd name="T19" fmla="*/ 1065 h 1065"/>
                <a:gd name="T20" fmla="*/ 384 w 1340"/>
                <a:gd name="T21" fmla="*/ 789 h 1065"/>
                <a:gd name="T22" fmla="*/ 926 w 1340"/>
                <a:gd name="T23" fmla="*/ 789 h 1065"/>
                <a:gd name="T24" fmla="*/ 1029 w 1340"/>
                <a:gd name="T25" fmla="*/ 1065 h 1065"/>
                <a:gd name="T26" fmla="*/ 1340 w 1340"/>
                <a:gd name="T27" fmla="*/ 1065 h 1065"/>
                <a:gd name="T28" fmla="*/ 1338 w 1340"/>
                <a:gd name="T29" fmla="*/ 1055 h 1065"/>
                <a:gd name="T30" fmla="*/ 532 w 1340"/>
                <a:gd name="T31" fmla="*/ 582 h 1065"/>
                <a:gd name="T32" fmla="*/ 711 w 1340"/>
                <a:gd name="T33" fmla="*/ 309 h 1065"/>
                <a:gd name="T34" fmla="*/ 708 w 1340"/>
                <a:gd name="T35" fmla="*/ 307 h 1065"/>
                <a:gd name="T36" fmla="*/ 778 w 1340"/>
                <a:gd name="T37" fmla="*/ 198 h 1065"/>
                <a:gd name="T38" fmla="*/ 887 w 1340"/>
                <a:gd name="T39" fmla="*/ 582 h 1065"/>
                <a:gd name="T40" fmla="*/ 532 w 1340"/>
                <a:gd name="T41" fmla="*/ 58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40" h="1065">
                  <a:moveTo>
                    <a:pt x="1338" y="1055"/>
                  </a:moveTo>
                  <a:cubicBezTo>
                    <a:pt x="1338" y="1055"/>
                    <a:pt x="1316" y="968"/>
                    <a:pt x="1307" y="938"/>
                  </a:cubicBezTo>
                  <a:cubicBezTo>
                    <a:pt x="1264" y="783"/>
                    <a:pt x="1131" y="304"/>
                    <a:pt x="1104" y="188"/>
                  </a:cubicBezTo>
                  <a:cubicBezTo>
                    <a:pt x="1059" y="0"/>
                    <a:pt x="931" y="0"/>
                    <a:pt x="931" y="0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567" y="242"/>
                    <a:pt x="567" y="242"/>
                    <a:pt x="567" y="242"/>
                  </a:cubicBezTo>
                  <a:cubicBezTo>
                    <a:pt x="570" y="244"/>
                    <a:pt x="570" y="244"/>
                    <a:pt x="570" y="244"/>
                  </a:cubicBezTo>
                  <a:cubicBezTo>
                    <a:pt x="568" y="243"/>
                    <a:pt x="568" y="243"/>
                    <a:pt x="568" y="243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167" y="1065"/>
                    <a:pt x="167" y="1065"/>
                    <a:pt x="167" y="1065"/>
                  </a:cubicBezTo>
                  <a:cubicBezTo>
                    <a:pt x="384" y="789"/>
                    <a:pt x="384" y="789"/>
                    <a:pt x="384" y="789"/>
                  </a:cubicBezTo>
                  <a:cubicBezTo>
                    <a:pt x="926" y="789"/>
                    <a:pt x="926" y="789"/>
                    <a:pt x="926" y="789"/>
                  </a:cubicBezTo>
                  <a:cubicBezTo>
                    <a:pt x="1029" y="1065"/>
                    <a:pt x="1029" y="1065"/>
                    <a:pt x="1029" y="1065"/>
                  </a:cubicBezTo>
                  <a:cubicBezTo>
                    <a:pt x="1340" y="1065"/>
                    <a:pt x="1340" y="1065"/>
                    <a:pt x="1340" y="1065"/>
                  </a:cubicBezTo>
                  <a:lnTo>
                    <a:pt x="1338" y="1055"/>
                  </a:lnTo>
                  <a:close/>
                  <a:moveTo>
                    <a:pt x="532" y="582"/>
                  </a:moveTo>
                  <a:cubicBezTo>
                    <a:pt x="711" y="309"/>
                    <a:pt x="711" y="309"/>
                    <a:pt x="711" y="309"/>
                  </a:cubicBezTo>
                  <a:cubicBezTo>
                    <a:pt x="708" y="307"/>
                    <a:pt x="708" y="307"/>
                    <a:pt x="708" y="307"/>
                  </a:cubicBezTo>
                  <a:cubicBezTo>
                    <a:pt x="778" y="198"/>
                    <a:pt x="778" y="198"/>
                    <a:pt x="778" y="198"/>
                  </a:cubicBezTo>
                  <a:cubicBezTo>
                    <a:pt x="887" y="582"/>
                    <a:pt x="887" y="582"/>
                    <a:pt x="887" y="582"/>
                  </a:cubicBezTo>
                  <a:lnTo>
                    <a:pt x="532" y="58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1" name="Freeform 23"/>
            <p:cNvSpPr>
              <a:spLocks/>
            </p:cNvSpPr>
            <p:nvPr userDrawn="1"/>
          </p:nvSpPr>
          <p:spPr bwMode="auto">
            <a:xfrm>
              <a:off x="4464050" y="7073900"/>
              <a:ext cx="128588" cy="96838"/>
            </a:xfrm>
            <a:custGeom>
              <a:avLst/>
              <a:gdLst>
                <a:gd name="T0" fmla="*/ 1419 w 1435"/>
                <a:gd name="T1" fmla="*/ 78 h 1065"/>
                <a:gd name="T2" fmla="*/ 1144 w 1435"/>
                <a:gd name="T3" fmla="*/ 1065 h 1065"/>
                <a:gd name="T4" fmla="*/ 794 w 1435"/>
                <a:gd name="T5" fmla="*/ 1065 h 1065"/>
                <a:gd name="T6" fmla="*/ 434 w 1435"/>
                <a:gd name="T7" fmla="*/ 198 h 1065"/>
                <a:gd name="T8" fmla="*/ 173 w 1435"/>
                <a:gd name="T9" fmla="*/ 1065 h 1065"/>
                <a:gd name="T10" fmla="*/ 0 w 1435"/>
                <a:gd name="T11" fmla="*/ 1065 h 1065"/>
                <a:gd name="T12" fmla="*/ 331 w 1435"/>
                <a:gd name="T13" fmla="*/ 0 h 1065"/>
                <a:gd name="T14" fmla="*/ 636 w 1435"/>
                <a:gd name="T15" fmla="*/ 0 h 1065"/>
                <a:gd name="T16" fmla="*/ 1021 w 1435"/>
                <a:gd name="T17" fmla="*/ 809 h 1065"/>
                <a:gd name="T18" fmla="*/ 1267 w 1435"/>
                <a:gd name="T19" fmla="*/ 0 h 1065"/>
                <a:gd name="T20" fmla="*/ 1360 w 1435"/>
                <a:gd name="T21" fmla="*/ 0 h 1065"/>
                <a:gd name="T22" fmla="*/ 1419 w 1435"/>
                <a:gd name="T23" fmla="*/ 78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5" h="1065">
                  <a:moveTo>
                    <a:pt x="1419" y="78"/>
                  </a:moveTo>
                  <a:cubicBezTo>
                    <a:pt x="1144" y="1065"/>
                    <a:pt x="1144" y="1065"/>
                    <a:pt x="1144" y="1065"/>
                  </a:cubicBezTo>
                  <a:cubicBezTo>
                    <a:pt x="794" y="1065"/>
                    <a:pt x="794" y="1065"/>
                    <a:pt x="794" y="1065"/>
                  </a:cubicBezTo>
                  <a:cubicBezTo>
                    <a:pt x="434" y="198"/>
                    <a:pt x="434" y="198"/>
                    <a:pt x="434" y="198"/>
                  </a:cubicBezTo>
                  <a:cubicBezTo>
                    <a:pt x="173" y="1065"/>
                    <a:pt x="173" y="1065"/>
                    <a:pt x="173" y="1065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636" y="0"/>
                    <a:pt x="636" y="0"/>
                    <a:pt x="636" y="0"/>
                  </a:cubicBezTo>
                  <a:cubicBezTo>
                    <a:pt x="1021" y="809"/>
                    <a:pt x="1021" y="809"/>
                    <a:pt x="1021" y="809"/>
                  </a:cubicBezTo>
                  <a:cubicBezTo>
                    <a:pt x="1267" y="0"/>
                    <a:pt x="1267" y="0"/>
                    <a:pt x="1267" y="0"/>
                  </a:cubicBezTo>
                  <a:cubicBezTo>
                    <a:pt x="1360" y="0"/>
                    <a:pt x="1360" y="0"/>
                    <a:pt x="1360" y="0"/>
                  </a:cubicBezTo>
                  <a:cubicBezTo>
                    <a:pt x="1435" y="4"/>
                    <a:pt x="1419" y="78"/>
                    <a:pt x="1419" y="78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3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3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63" r:id="rId3"/>
    <p:sldLayoutId id="2147483661" r:id="rId4"/>
    <p:sldLayoutId id="2147483667" r:id="rId5"/>
    <p:sldLayoutId id="2147483654" r:id="rId6"/>
    <p:sldLayoutId id="2147483665" r:id="rId7"/>
    <p:sldLayoutId id="214748370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87342" rtl="0" eaLnBrk="1" fontAlgn="ctr" latinLnBrk="0" hangingPunct="0">
        <a:spcBef>
          <a:spcPct val="0"/>
        </a:spcBef>
        <a:buNone/>
        <a:defRPr kumimoji="1" sz="2400" b="1" kern="1200" baseline="0">
          <a:solidFill>
            <a:schemeClr val="tx1"/>
          </a:solidFill>
          <a:latin typeface="(日本語用のフォントを使用)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SzPct val="130000"/>
        <a:buFontTx/>
        <a:buNone/>
        <a:defRPr kumimoji="1" lang="ja-JP" altLang="en-US" sz="1600" b="1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0" indent="0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FontTx/>
        <a:buNone/>
        <a:defRPr kumimoji="1" lang="ja-JP" altLang="en-US" sz="16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82541" marR="0" indent="-182541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SzTx/>
        <a:buFont typeface="Wingdings" panose="05000000000000000000" pitchFamily="2" charset="2"/>
        <a:buChar char="n"/>
        <a:tabLst/>
        <a:defRPr kumimoji="1" lang="ja-JP" altLang="en-US" sz="14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79366" indent="0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chemeClr val="tx1"/>
        </a:buClr>
        <a:buFont typeface="+mj-lt"/>
        <a:buNone/>
        <a:tabLst/>
        <a:defRPr kumimoji="1" lang="ja-JP" altLang="en-US" sz="14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349208" marR="0" indent="-128573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anose="05000000000000000000" pitchFamily="2" charset="2"/>
        <a:buChar char="l"/>
        <a:tabLst/>
        <a:defRPr kumimoji="1" lang="ja-JP" altLang="en-US" sz="1200" b="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352382" marR="0" indent="0" algn="l" defTabSz="987342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prstClr val="black"/>
        </a:buClr>
        <a:buSzPct val="100000"/>
        <a:buFontTx/>
        <a:buNone/>
        <a:tabLst/>
        <a:defRPr kumimoji="1" sz="12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6pPr>
      <a:lvl7pPr marL="534923" marR="0" indent="-142858" algn="l" defTabSz="719051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anose="05000000000000000000" pitchFamily="2" charset="2"/>
        <a:buChar char="l"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7pPr>
      <a:lvl8pPr marL="534923" marR="0" indent="0" algn="l" defTabSz="987342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2A2A2"/>
        </a:buClr>
        <a:buSzPct val="80000"/>
        <a:buFont typeface="Wingdings" pitchFamily="2" charset="2"/>
        <a:buNone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8pPr>
      <a:lvl9pPr marL="623813" marR="0" indent="-114286" algn="l" defTabSz="273017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itchFamily="2" charset="2"/>
        <a:buChar char="l"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9pPr>
    </p:bodyStyle>
    <p:otherStyle>
      <a:defPPr>
        <a:defRPr lang="ja-JP"/>
      </a:defPPr>
      <a:lvl1pPr marL="0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671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342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013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682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353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024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5695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366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Question 1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725" y="953840"/>
            <a:ext cx="7300302" cy="3195092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296544" y="4482232"/>
            <a:ext cx="94066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According to the datasheet, there are 2 </a:t>
            </a:r>
            <a:r>
              <a:rPr lang="en-US" altLang="ja-JP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description</a:t>
            </a:r>
            <a:r>
              <a:rPr kumimoji="1" lang="en-US" altLang="ja-JP" sz="16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s about LED blinking.</a:t>
            </a:r>
          </a:p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endParaRPr kumimoji="1" lang="en-US" altLang="ja-JP" sz="1600" kern="12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P6, in “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Initiation 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and Charge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Qualification”: 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During charge qualification, the LED pin blinks at a 1Hz rate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kern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6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P8, in “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Maximum Charge Time (</a:t>
            </a:r>
            <a:r>
              <a:rPr lang="en-US" altLang="ja-JP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NiCD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, NiMH, and Li-Ion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en-US" altLang="ja-JP" sz="16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”: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Since 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the IC is in the battery conditioning state, the LED flashes at the 1 Hz rate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endParaRPr kumimoji="1" lang="en-US" altLang="ja-JP" sz="1600" kern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Which is correct the LED blinking condition, at Charging qualification state or at only the battery conditioning state?</a:t>
            </a:r>
            <a:endParaRPr kumimoji="1" lang="ja-JP" altLang="en-US" sz="16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85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Question 2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6544" y="6057697"/>
            <a:ext cx="9406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What is the difference of trickle charging operation between “Battery Conditioning” and “Trickle Maintenance Charge”?</a:t>
            </a:r>
            <a:endParaRPr kumimoji="1" lang="ja-JP" altLang="en-US" sz="16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981" y="1176568"/>
            <a:ext cx="8207102" cy="4206426"/>
          </a:xfrm>
          <a:prstGeom prst="rect">
            <a:avLst/>
          </a:prstGeom>
        </p:spPr>
      </p:pic>
      <p:sp>
        <p:nvSpPr>
          <p:cNvPr id="6" name="楕円 5"/>
          <p:cNvSpPr/>
          <p:nvPr/>
        </p:nvSpPr>
        <p:spPr>
          <a:xfrm>
            <a:off x="1206203" y="2394000"/>
            <a:ext cx="1368152" cy="115212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楕円 9"/>
          <p:cNvSpPr/>
          <p:nvPr/>
        </p:nvSpPr>
        <p:spPr>
          <a:xfrm>
            <a:off x="1206203" y="3961551"/>
            <a:ext cx="1368152" cy="115212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050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Question 3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6544" y="6057697"/>
            <a:ext cx="9406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Is it ok that our understanding of the current waveform in trickle charge? Please refer to above figure for the detail.</a:t>
            </a:r>
            <a:endParaRPr kumimoji="1" lang="ja-JP" altLang="en-US" sz="16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1278211" y="3573646"/>
            <a:ext cx="37344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V="1">
            <a:off x="1645720" y="2637542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1826057" y="3573646"/>
            <a:ext cx="30525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1578117" y="4062754"/>
            <a:ext cx="33074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Pulse </a:t>
            </a:r>
            <a:r>
              <a:rPr lang="en-US" altLang="ja-JP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width: calculate by figure 8 in datasheet</a:t>
            </a:r>
            <a:endParaRPr kumimoji="1" lang="ja-JP" altLang="en-US" sz="1050" kern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1638762" y="2645650"/>
            <a:ext cx="19176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1824585" y="264565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V="1">
            <a:off x="4885569" y="2633774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5065906" y="3569878"/>
            <a:ext cx="30525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4878611" y="2641882"/>
            <a:ext cx="19176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V="1">
            <a:off x="5064434" y="2641882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8126442" y="2633774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8119484" y="2641882"/>
            <a:ext cx="19176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8305307" y="2641882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8311376" y="3569878"/>
            <a:ext cx="8038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1639783" y="3640370"/>
            <a:ext cx="0" cy="1044116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rot="10800000" flipH="1">
            <a:off x="1619163" y="4001926"/>
            <a:ext cx="209005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1804058" y="3641886"/>
            <a:ext cx="0" cy="433564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V="1">
            <a:off x="4865978" y="3641886"/>
            <a:ext cx="0" cy="1044116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rot="10800000" flipH="1">
            <a:off x="1755655" y="4577231"/>
            <a:ext cx="3014086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2790379" y="4588356"/>
            <a:ext cx="1296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5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T: 1sec</a:t>
            </a:r>
            <a:endParaRPr kumimoji="1" lang="ja-JP" altLang="en-US" sz="1050" kern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197690" y="2516749"/>
            <a:ext cx="362899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5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peak current: Imax = 0.05 / </a:t>
            </a:r>
            <a:r>
              <a:rPr kumimoji="1" lang="en-US" altLang="ja-JP" sz="1050" kern="12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Rsns</a:t>
            </a:r>
            <a:endParaRPr kumimoji="1" lang="ja-JP" altLang="en-US" sz="1050" kern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 rot="10800000" flipH="1">
            <a:off x="1877708" y="2645649"/>
            <a:ext cx="336607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486123" y="1911430"/>
            <a:ext cx="2997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&lt;Our understanding&gt;</a:t>
            </a:r>
            <a:endParaRPr kumimoji="1" lang="ja-JP" altLang="en-US" sz="16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666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Question 4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4115" y="6159902"/>
            <a:ext cx="9406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What is the purpose of the D3(Is this the reverse voltage protection?)? If the D3 is removed, are there any concerns?</a:t>
            </a:r>
            <a:endParaRPr kumimoji="1" lang="ja-JP" altLang="en-US" sz="16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056" y="1025848"/>
            <a:ext cx="6715125" cy="4743450"/>
          </a:xfrm>
          <a:prstGeom prst="rect">
            <a:avLst/>
          </a:prstGeom>
        </p:spPr>
      </p:pic>
      <p:sp>
        <p:nvSpPr>
          <p:cNvPr id="33" name="楕円 32"/>
          <p:cNvSpPr/>
          <p:nvPr/>
        </p:nvSpPr>
        <p:spPr>
          <a:xfrm>
            <a:off x="2375627" y="1371932"/>
            <a:ext cx="580230" cy="53747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529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UBUN CORPORATION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9EDF3"/>
        </a:solidFill>
        <a:ln w="9525">
          <a:solidFill>
            <a:srgbClr val="0000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fontAlgn="ctr" hangingPunct="0">
          <a:defRPr kumimoji="1" sz="1400" dirty="0" smtClean="0">
            <a:solidFill>
              <a:schemeClr val="tx1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 rtl="0" fontAlgn="ctr" hangingPunct="0">
          <a:spcBef>
            <a:spcPct val="0"/>
          </a:spcBef>
          <a:spcAft>
            <a:spcPct val="0"/>
          </a:spcAft>
          <a:defRPr kumimoji="1" sz="1400" kern="1200" dirty="0" err="1" smtClean="0">
            <a:solidFill>
              <a:srgbClr val="000000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210</Words>
  <Application>Microsoft Office PowerPoint</Application>
  <PresentationFormat>ユーザー設定</PresentationFormat>
  <Paragraphs>25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(日本語用のフォントを使用)</vt:lpstr>
      <vt:lpstr>Meiryo UI</vt:lpstr>
      <vt:lpstr>ＭＳ Ｐゴシック</vt:lpstr>
      <vt:lpstr>ＭＳ Ｐ明朝</vt:lpstr>
      <vt:lpstr>メイリオ</vt:lpstr>
      <vt:lpstr>Arial</vt:lpstr>
      <vt:lpstr>Wingdings</vt:lpstr>
      <vt:lpstr>MARUBUN CORPORATION</vt:lpstr>
      <vt:lpstr>Question 1</vt:lpstr>
      <vt:lpstr>Question 2</vt:lpstr>
      <vt:lpstr>Question 3</vt:lpstr>
      <vt:lpstr>Question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2008-11-17T05:18:55Z</dcterms:created>
  <dcterms:modified xsi:type="dcterms:W3CDTF">2019-01-29T04:07:13Z</dcterms:modified>
</cp:coreProperties>
</file>