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53" r:id="rId2"/>
    <p:sldId id="354" r:id="rId3"/>
    <p:sldId id="355" r:id="rId4"/>
  </p:sldIdLst>
  <p:sldSz cx="9901238" cy="7380288"/>
  <p:notesSz cx="6794500" cy="9931400"/>
  <p:defaultTextStyle>
    <a:defPPr>
      <a:defRPr lang="ja-JP"/>
    </a:defPPr>
    <a:lvl1pPr marL="0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93730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87461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81191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74921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468651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962382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456112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949842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0000"/>
    <a:srgbClr val="0F218B"/>
    <a:srgbClr val="EB05BA"/>
    <a:srgbClr val="98B0E0"/>
    <a:srgbClr val="DEE5F6"/>
    <a:srgbClr val="FABE00"/>
    <a:srgbClr val="FFF1C5"/>
    <a:srgbClr val="3E5E84"/>
    <a:srgbClr val="647E9E"/>
    <a:srgbClr val="96A8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79" autoAdjust="0"/>
    <p:restoredTop sz="91626" autoAdjust="0"/>
  </p:normalViewPr>
  <p:slideViewPr>
    <p:cSldViewPr>
      <p:cViewPr>
        <p:scale>
          <a:sx n="70" d="100"/>
          <a:sy n="70" d="100"/>
        </p:scale>
        <p:origin x="-618" y="-12"/>
      </p:cViewPr>
      <p:guideLst>
        <p:guide orient="horz" pos="283"/>
        <p:guide orient="horz" pos="4365"/>
        <p:guide orient="horz" pos="2324"/>
        <p:guide orient="horz" pos="3004"/>
        <p:guide orient="horz" pos="1598"/>
        <p:guide pos="6021"/>
        <p:guide pos="3118"/>
        <p:guide pos="4025"/>
        <p:guide pos="2211"/>
        <p:guide pos="21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75" d="100"/>
          <a:sy n="75" d="100"/>
        </p:scale>
        <p:origin x="-2448" y="-72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072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48844" y="0"/>
            <a:ext cx="2944072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fld id="{863197E2-A02F-4C81-A9E8-E7F3A0FA3106}" type="datetimeFigureOut">
              <a:rPr kumimoji="1" lang="ja-JP" altLang="en-US" smtClean="0"/>
              <a:pPr/>
              <a:t>2017/4/6</a:t>
            </a:fld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48844" y="9433324"/>
            <a:ext cx="2944072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301770AE-C99B-4080-BA42-67E0A84B93A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2"/>
          </p:nvPr>
        </p:nvSpPr>
        <p:spPr>
          <a:xfrm>
            <a:off x="1" y="9433324"/>
            <a:ext cx="2944072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10432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4" cy="496570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730316" y="1"/>
            <a:ext cx="2064184" cy="496570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fld id="{3A52A93A-4768-49C7-8518-DBE5E48023AB}" type="datetimeFigureOut">
              <a:rPr lang="ja-JP" altLang="en-US" smtClean="0"/>
              <a:pPr/>
              <a:t>2017/4/6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71513" y="1116013"/>
            <a:ext cx="5451475" cy="4065587"/>
          </a:xfrm>
          <a:prstGeom prst="rect">
            <a:avLst/>
          </a:prstGeom>
          <a:noFill/>
          <a:ln w="3175">
            <a:solidFill>
              <a:srgbClr val="6A6A6A"/>
            </a:solidFill>
          </a:ln>
        </p:spPr>
        <p:txBody>
          <a:bodyPr vert="horz" lIns="91321" tIns="45661" rIns="91321" bIns="45661" rtlCol="0" anchor="ctr"/>
          <a:lstStyle/>
          <a:p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331608" y="9635691"/>
            <a:ext cx="1868716" cy="208768"/>
          </a:xfrm>
          <a:prstGeom prst="rect">
            <a:avLst/>
          </a:prstGeom>
        </p:spPr>
        <p:txBody>
          <a:bodyPr vert="horz" wrap="none" lIns="0" tIns="0" rIns="0" bIns="0" rtlCol="0" anchor="ctr" anchorCtr="0"/>
          <a:lstStyle>
            <a:lvl1pPr algn="r" fontAlgn="ctr" hangingPunct="0">
              <a:defRPr sz="8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8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881673" y="5541304"/>
            <a:ext cx="5031154" cy="36694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2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6200324" y="9635691"/>
            <a:ext cx="359368" cy="208768"/>
          </a:xfrm>
          <a:prstGeom prst="rect">
            <a:avLst/>
          </a:prstGeom>
        </p:spPr>
        <p:txBody>
          <a:bodyPr vert="horz" wrap="none" lIns="0" tIns="0" rIns="0" bIns="0" rtlCol="0" anchor="ctr" anchorCtr="0"/>
          <a:lstStyle>
            <a:lvl1pPr algn="r" fontAlgn="ctr" hangingPunct="0">
              <a:defRPr sz="110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19E4D030-1751-4CD0-AC2A-C9DF4C3F4C39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3" name="フッター プレースホルダ 4"/>
          <p:cNvSpPr txBox="1">
            <a:spLocks/>
          </p:cNvSpPr>
          <p:nvPr/>
        </p:nvSpPr>
        <p:spPr>
          <a:xfrm>
            <a:off x="234809" y="9635691"/>
            <a:ext cx="4096798" cy="222643"/>
          </a:xfrm>
          <a:prstGeom prst="rect">
            <a:avLst/>
          </a:prstGeom>
        </p:spPr>
        <p:txBody>
          <a:bodyPr wrap="none" lIns="0" tIns="45661" rIns="0" bIns="45661">
            <a:noAutofit/>
          </a:bodyPr>
          <a:lstStyle>
            <a:lvl1pPr>
              <a:defRPr sz="800"/>
            </a:lvl1pPr>
          </a:lstStyle>
          <a:p>
            <a:pPr marL="0" marR="0" lvl="0" indent="0" algn="l" defTabSz="986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68686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© 2017 MARUBUN CORPORATION</a:t>
            </a:r>
          </a:p>
        </p:txBody>
      </p:sp>
    </p:spTree>
    <p:extLst>
      <p:ext uri="{BB962C8B-B14F-4D97-AF65-F5344CB8AC3E}">
        <p14:creationId xmlns:p14="http://schemas.microsoft.com/office/powerpoint/2010/main" val="178338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87461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493730" algn="l" defTabSz="987461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987461" algn="l" defTabSz="987461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481191" algn="l" defTabSz="987461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974921" algn="l" defTabSz="987461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2468651" algn="l" defTabSz="987461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962382" algn="l" defTabSz="987461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456112" algn="l" defTabSz="987461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949842" algn="l" defTabSz="987461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図 3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9869" y="0"/>
            <a:ext cx="4791369" cy="7380288"/>
          </a:xfrm>
          <a:prstGeom prst="rect">
            <a:avLst/>
          </a:prstGeom>
        </p:spPr>
      </p:pic>
      <p:grpSp>
        <p:nvGrpSpPr>
          <p:cNvPr id="106" name="グループ化 105"/>
          <p:cNvGrpSpPr>
            <a:grpSpLocks noChangeAspect="1"/>
          </p:cNvGrpSpPr>
          <p:nvPr userDrawn="1"/>
        </p:nvGrpSpPr>
        <p:grpSpPr>
          <a:xfrm>
            <a:off x="354012" y="5999789"/>
            <a:ext cx="2232248" cy="334422"/>
            <a:chOff x="1851025" y="3708400"/>
            <a:chExt cx="7661276" cy="1147763"/>
          </a:xfrm>
        </p:grpSpPr>
        <p:sp>
          <p:nvSpPr>
            <p:cNvPr id="107" name="Freeform 6"/>
            <p:cNvSpPr>
              <a:spLocks/>
            </p:cNvSpPr>
            <p:nvPr userDrawn="1"/>
          </p:nvSpPr>
          <p:spPr bwMode="auto">
            <a:xfrm>
              <a:off x="3144838" y="3933825"/>
              <a:ext cx="1019175" cy="712788"/>
            </a:xfrm>
            <a:custGeom>
              <a:avLst/>
              <a:gdLst>
                <a:gd name="T0" fmla="*/ 233 w 272"/>
                <a:gd name="T1" fmla="*/ 165 h 190"/>
                <a:gd name="T2" fmla="*/ 254 w 272"/>
                <a:gd name="T3" fmla="*/ 78 h 190"/>
                <a:gd name="T4" fmla="*/ 255 w 272"/>
                <a:gd name="T5" fmla="*/ 40 h 190"/>
                <a:gd name="T6" fmla="*/ 231 w 272"/>
                <a:gd name="T7" fmla="*/ 35 h 190"/>
                <a:gd name="T8" fmla="*/ 159 w 272"/>
                <a:gd name="T9" fmla="*/ 35 h 190"/>
                <a:gd name="T10" fmla="*/ 163 w 272"/>
                <a:gd name="T11" fmla="*/ 27 h 190"/>
                <a:gd name="T12" fmla="*/ 166 w 272"/>
                <a:gd name="T13" fmla="*/ 7 h 190"/>
                <a:gd name="T14" fmla="*/ 148 w 272"/>
                <a:gd name="T15" fmla="*/ 0 h 190"/>
                <a:gd name="T16" fmla="*/ 127 w 272"/>
                <a:gd name="T17" fmla="*/ 0 h 190"/>
                <a:gd name="T18" fmla="*/ 111 w 272"/>
                <a:gd name="T19" fmla="*/ 35 h 190"/>
                <a:gd name="T20" fmla="*/ 38 w 272"/>
                <a:gd name="T21" fmla="*/ 35 h 190"/>
                <a:gd name="T22" fmla="*/ 33 w 272"/>
                <a:gd name="T23" fmla="*/ 56 h 190"/>
                <a:gd name="T24" fmla="*/ 102 w 272"/>
                <a:gd name="T25" fmla="*/ 56 h 190"/>
                <a:gd name="T26" fmla="*/ 86 w 272"/>
                <a:gd name="T27" fmla="*/ 93 h 190"/>
                <a:gd name="T28" fmla="*/ 48 w 272"/>
                <a:gd name="T29" fmla="*/ 77 h 190"/>
                <a:gd name="T30" fmla="*/ 40 w 272"/>
                <a:gd name="T31" fmla="*/ 100 h 190"/>
                <a:gd name="T32" fmla="*/ 75 w 272"/>
                <a:gd name="T33" fmla="*/ 116 h 190"/>
                <a:gd name="T34" fmla="*/ 68 w 272"/>
                <a:gd name="T35" fmla="*/ 132 h 190"/>
                <a:gd name="T36" fmla="*/ 40 w 272"/>
                <a:gd name="T37" fmla="*/ 163 h 190"/>
                <a:gd name="T38" fmla="*/ 2 w 272"/>
                <a:gd name="T39" fmla="*/ 163 h 190"/>
                <a:gd name="T40" fmla="*/ 0 w 272"/>
                <a:gd name="T41" fmla="*/ 187 h 190"/>
                <a:gd name="T42" fmla="*/ 57 w 272"/>
                <a:gd name="T43" fmla="*/ 187 h 190"/>
                <a:gd name="T44" fmla="*/ 104 w 272"/>
                <a:gd name="T45" fmla="*/ 154 h 190"/>
                <a:gd name="T46" fmla="*/ 113 w 272"/>
                <a:gd name="T47" fmla="*/ 135 h 190"/>
                <a:gd name="T48" fmla="*/ 157 w 272"/>
                <a:gd name="T49" fmla="*/ 167 h 190"/>
                <a:gd name="T50" fmla="*/ 165 w 272"/>
                <a:gd name="T51" fmla="*/ 140 h 190"/>
                <a:gd name="T52" fmla="*/ 123 w 272"/>
                <a:gd name="T53" fmla="*/ 112 h 190"/>
                <a:gd name="T54" fmla="*/ 149 w 272"/>
                <a:gd name="T55" fmla="*/ 56 h 190"/>
                <a:gd name="T56" fmla="*/ 211 w 272"/>
                <a:gd name="T57" fmla="*/ 56 h 190"/>
                <a:gd name="T58" fmla="*/ 214 w 272"/>
                <a:gd name="T59" fmla="*/ 60 h 190"/>
                <a:gd name="T60" fmla="*/ 189 w 272"/>
                <a:gd name="T61" fmla="*/ 152 h 190"/>
                <a:gd name="T62" fmla="*/ 195 w 272"/>
                <a:gd name="T63" fmla="*/ 179 h 190"/>
                <a:gd name="T64" fmla="*/ 233 w 272"/>
                <a:gd name="T65" fmla="*/ 187 h 190"/>
                <a:gd name="T66" fmla="*/ 264 w 272"/>
                <a:gd name="T67" fmla="*/ 187 h 190"/>
                <a:gd name="T68" fmla="*/ 272 w 272"/>
                <a:gd name="T69" fmla="*/ 165 h 190"/>
                <a:gd name="T70" fmla="*/ 233 w 272"/>
                <a:gd name="T71" fmla="*/ 165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72" h="190">
                  <a:moveTo>
                    <a:pt x="233" y="165"/>
                  </a:moveTo>
                  <a:cubicBezTo>
                    <a:pt x="233" y="165"/>
                    <a:pt x="247" y="104"/>
                    <a:pt x="254" y="78"/>
                  </a:cubicBezTo>
                  <a:cubicBezTo>
                    <a:pt x="262" y="50"/>
                    <a:pt x="260" y="44"/>
                    <a:pt x="255" y="40"/>
                  </a:cubicBezTo>
                  <a:cubicBezTo>
                    <a:pt x="249" y="36"/>
                    <a:pt x="239" y="35"/>
                    <a:pt x="231" y="35"/>
                  </a:cubicBezTo>
                  <a:cubicBezTo>
                    <a:pt x="159" y="35"/>
                    <a:pt x="159" y="35"/>
                    <a:pt x="159" y="35"/>
                  </a:cubicBezTo>
                  <a:cubicBezTo>
                    <a:pt x="161" y="30"/>
                    <a:pt x="163" y="27"/>
                    <a:pt x="163" y="27"/>
                  </a:cubicBezTo>
                  <a:cubicBezTo>
                    <a:pt x="166" y="20"/>
                    <a:pt x="168" y="11"/>
                    <a:pt x="166" y="7"/>
                  </a:cubicBezTo>
                  <a:cubicBezTo>
                    <a:pt x="164" y="4"/>
                    <a:pt x="160" y="0"/>
                    <a:pt x="148" y="0"/>
                  </a:cubicBezTo>
                  <a:cubicBezTo>
                    <a:pt x="135" y="0"/>
                    <a:pt x="127" y="0"/>
                    <a:pt x="127" y="0"/>
                  </a:cubicBezTo>
                  <a:cubicBezTo>
                    <a:pt x="127" y="0"/>
                    <a:pt x="120" y="15"/>
                    <a:pt x="111" y="35"/>
                  </a:cubicBezTo>
                  <a:cubicBezTo>
                    <a:pt x="38" y="35"/>
                    <a:pt x="38" y="35"/>
                    <a:pt x="38" y="35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102" y="56"/>
                    <a:pt x="102" y="56"/>
                    <a:pt x="102" y="56"/>
                  </a:cubicBezTo>
                  <a:cubicBezTo>
                    <a:pt x="96" y="69"/>
                    <a:pt x="91" y="81"/>
                    <a:pt x="86" y="93"/>
                  </a:cubicBezTo>
                  <a:cubicBezTo>
                    <a:pt x="67" y="84"/>
                    <a:pt x="51" y="78"/>
                    <a:pt x="48" y="77"/>
                  </a:cubicBezTo>
                  <a:cubicBezTo>
                    <a:pt x="40" y="100"/>
                    <a:pt x="40" y="100"/>
                    <a:pt x="40" y="100"/>
                  </a:cubicBezTo>
                  <a:cubicBezTo>
                    <a:pt x="51" y="105"/>
                    <a:pt x="64" y="110"/>
                    <a:pt x="75" y="116"/>
                  </a:cubicBezTo>
                  <a:cubicBezTo>
                    <a:pt x="71" y="125"/>
                    <a:pt x="68" y="131"/>
                    <a:pt x="68" y="132"/>
                  </a:cubicBezTo>
                  <a:cubicBezTo>
                    <a:pt x="66" y="135"/>
                    <a:pt x="54" y="163"/>
                    <a:pt x="40" y="163"/>
                  </a:cubicBezTo>
                  <a:cubicBezTo>
                    <a:pt x="2" y="163"/>
                    <a:pt x="2" y="163"/>
                    <a:pt x="2" y="163"/>
                  </a:cubicBezTo>
                  <a:cubicBezTo>
                    <a:pt x="0" y="187"/>
                    <a:pt x="0" y="187"/>
                    <a:pt x="0" y="187"/>
                  </a:cubicBezTo>
                  <a:cubicBezTo>
                    <a:pt x="57" y="187"/>
                    <a:pt x="57" y="187"/>
                    <a:pt x="57" y="187"/>
                  </a:cubicBezTo>
                  <a:cubicBezTo>
                    <a:pt x="74" y="186"/>
                    <a:pt x="91" y="182"/>
                    <a:pt x="104" y="154"/>
                  </a:cubicBezTo>
                  <a:cubicBezTo>
                    <a:pt x="106" y="149"/>
                    <a:pt x="109" y="143"/>
                    <a:pt x="113" y="135"/>
                  </a:cubicBezTo>
                  <a:cubicBezTo>
                    <a:pt x="130" y="145"/>
                    <a:pt x="146" y="156"/>
                    <a:pt x="157" y="167"/>
                  </a:cubicBezTo>
                  <a:cubicBezTo>
                    <a:pt x="165" y="140"/>
                    <a:pt x="165" y="140"/>
                    <a:pt x="165" y="140"/>
                  </a:cubicBezTo>
                  <a:cubicBezTo>
                    <a:pt x="156" y="132"/>
                    <a:pt x="140" y="122"/>
                    <a:pt x="123" y="112"/>
                  </a:cubicBezTo>
                  <a:cubicBezTo>
                    <a:pt x="132" y="93"/>
                    <a:pt x="141" y="73"/>
                    <a:pt x="149" y="56"/>
                  </a:cubicBezTo>
                  <a:cubicBezTo>
                    <a:pt x="211" y="56"/>
                    <a:pt x="211" y="56"/>
                    <a:pt x="211" y="56"/>
                  </a:cubicBezTo>
                  <a:cubicBezTo>
                    <a:pt x="214" y="56"/>
                    <a:pt x="214" y="60"/>
                    <a:pt x="214" y="60"/>
                  </a:cubicBezTo>
                  <a:cubicBezTo>
                    <a:pt x="214" y="60"/>
                    <a:pt x="195" y="130"/>
                    <a:pt x="189" y="152"/>
                  </a:cubicBezTo>
                  <a:cubicBezTo>
                    <a:pt x="184" y="167"/>
                    <a:pt x="188" y="174"/>
                    <a:pt x="195" y="179"/>
                  </a:cubicBezTo>
                  <a:cubicBezTo>
                    <a:pt x="210" y="190"/>
                    <a:pt x="223" y="187"/>
                    <a:pt x="233" y="187"/>
                  </a:cubicBezTo>
                  <a:cubicBezTo>
                    <a:pt x="236" y="187"/>
                    <a:pt x="264" y="187"/>
                    <a:pt x="264" y="187"/>
                  </a:cubicBezTo>
                  <a:cubicBezTo>
                    <a:pt x="272" y="165"/>
                    <a:pt x="272" y="165"/>
                    <a:pt x="272" y="165"/>
                  </a:cubicBezTo>
                  <a:lnTo>
                    <a:pt x="233" y="165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" name="Freeform 7"/>
            <p:cNvSpPr>
              <a:spLocks/>
            </p:cNvSpPr>
            <p:nvPr userDrawn="1"/>
          </p:nvSpPr>
          <p:spPr bwMode="auto">
            <a:xfrm>
              <a:off x="7239000" y="3949700"/>
              <a:ext cx="247650" cy="82550"/>
            </a:xfrm>
            <a:custGeom>
              <a:avLst/>
              <a:gdLst>
                <a:gd name="T0" fmla="*/ 61 w 66"/>
                <a:gd name="T1" fmla="*/ 22 h 22"/>
                <a:gd name="T2" fmla="*/ 0 w 66"/>
                <a:gd name="T3" fmla="*/ 22 h 22"/>
                <a:gd name="T4" fmla="*/ 8 w 66"/>
                <a:gd name="T5" fmla="*/ 0 h 22"/>
                <a:gd name="T6" fmla="*/ 51 w 66"/>
                <a:gd name="T7" fmla="*/ 0 h 22"/>
                <a:gd name="T8" fmla="*/ 64 w 66"/>
                <a:gd name="T9" fmla="*/ 14 h 22"/>
                <a:gd name="T10" fmla="*/ 61 w 66"/>
                <a:gd name="T11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6" h="22">
                  <a:moveTo>
                    <a:pt x="61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64" y="0"/>
                    <a:pt x="66" y="8"/>
                    <a:pt x="64" y="14"/>
                  </a:cubicBezTo>
                  <a:lnTo>
                    <a:pt x="61" y="2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" name="Freeform 8"/>
            <p:cNvSpPr>
              <a:spLocks/>
            </p:cNvSpPr>
            <p:nvPr userDrawn="1"/>
          </p:nvSpPr>
          <p:spPr bwMode="auto">
            <a:xfrm>
              <a:off x="6319838" y="4271963"/>
              <a:ext cx="641350" cy="382588"/>
            </a:xfrm>
            <a:custGeom>
              <a:avLst/>
              <a:gdLst>
                <a:gd name="T0" fmla="*/ 98 w 171"/>
                <a:gd name="T1" fmla="*/ 71 h 102"/>
                <a:gd name="T2" fmla="*/ 111 w 171"/>
                <a:gd name="T3" fmla="*/ 22 h 102"/>
                <a:gd name="T4" fmla="*/ 161 w 171"/>
                <a:gd name="T5" fmla="*/ 22 h 102"/>
                <a:gd name="T6" fmla="*/ 162 w 171"/>
                <a:gd name="T7" fmla="*/ 12 h 102"/>
                <a:gd name="T8" fmla="*/ 152 w 171"/>
                <a:gd name="T9" fmla="*/ 0 h 102"/>
                <a:gd name="T10" fmla="*/ 34 w 171"/>
                <a:gd name="T11" fmla="*/ 0 h 102"/>
                <a:gd name="T12" fmla="*/ 30 w 171"/>
                <a:gd name="T13" fmla="*/ 22 h 102"/>
                <a:gd name="T14" fmla="*/ 72 w 171"/>
                <a:gd name="T15" fmla="*/ 22 h 102"/>
                <a:gd name="T16" fmla="*/ 59 w 171"/>
                <a:gd name="T17" fmla="*/ 75 h 102"/>
                <a:gd name="T18" fmla="*/ 5 w 171"/>
                <a:gd name="T19" fmla="*/ 75 h 102"/>
                <a:gd name="T20" fmla="*/ 0 w 171"/>
                <a:gd name="T21" fmla="*/ 97 h 102"/>
                <a:gd name="T22" fmla="*/ 166 w 171"/>
                <a:gd name="T23" fmla="*/ 78 h 102"/>
                <a:gd name="T24" fmla="*/ 171 w 171"/>
                <a:gd name="T25" fmla="*/ 52 h 102"/>
                <a:gd name="T26" fmla="*/ 98 w 171"/>
                <a:gd name="T27" fmla="*/ 7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1" h="102">
                  <a:moveTo>
                    <a:pt x="98" y="71"/>
                  </a:moveTo>
                  <a:cubicBezTo>
                    <a:pt x="111" y="22"/>
                    <a:pt x="111" y="22"/>
                    <a:pt x="111" y="22"/>
                  </a:cubicBezTo>
                  <a:cubicBezTo>
                    <a:pt x="161" y="22"/>
                    <a:pt x="161" y="22"/>
                    <a:pt x="161" y="22"/>
                  </a:cubicBezTo>
                  <a:cubicBezTo>
                    <a:pt x="162" y="12"/>
                    <a:pt x="162" y="12"/>
                    <a:pt x="162" y="12"/>
                  </a:cubicBezTo>
                  <a:cubicBezTo>
                    <a:pt x="162" y="8"/>
                    <a:pt x="164" y="0"/>
                    <a:pt x="152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0" y="22"/>
                    <a:pt x="30" y="22"/>
                    <a:pt x="30" y="22"/>
                  </a:cubicBezTo>
                  <a:cubicBezTo>
                    <a:pt x="72" y="22"/>
                    <a:pt x="72" y="22"/>
                    <a:pt x="72" y="22"/>
                  </a:cubicBezTo>
                  <a:cubicBezTo>
                    <a:pt x="59" y="75"/>
                    <a:pt x="59" y="75"/>
                    <a:pt x="59" y="75"/>
                  </a:cubicBezTo>
                  <a:cubicBezTo>
                    <a:pt x="43" y="75"/>
                    <a:pt x="25" y="76"/>
                    <a:pt x="5" y="75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59" y="102"/>
                    <a:pt x="146" y="89"/>
                    <a:pt x="166" y="78"/>
                  </a:cubicBezTo>
                  <a:cubicBezTo>
                    <a:pt x="171" y="52"/>
                    <a:pt x="171" y="52"/>
                    <a:pt x="171" y="52"/>
                  </a:cubicBezTo>
                  <a:cubicBezTo>
                    <a:pt x="148" y="61"/>
                    <a:pt x="126" y="67"/>
                    <a:pt x="98" y="71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" name="Freeform 9"/>
            <p:cNvSpPr>
              <a:spLocks/>
            </p:cNvSpPr>
            <p:nvPr userDrawn="1"/>
          </p:nvSpPr>
          <p:spPr bwMode="auto">
            <a:xfrm>
              <a:off x="6443663" y="3949700"/>
              <a:ext cx="1017588" cy="715963"/>
            </a:xfrm>
            <a:custGeom>
              <a:avLst/>
              <a:gdLst>
                <a:gd name="T0" fmla="*/ 256 w 271"/>
                <a:gd name="T1" fmla="*/ 36 h 191"/>
                <a:gd name="T2" fmla="*/ 179 w 271"/>
                <a:gd name="T3" fmla="*/ 36 h 191"/>
                <a:gd name="T4" fmla="*/ 178 w 271"/>
                <a:gd name="T5" fmla="*/ 22 h 191"/>
                <a:gd name="T6" fmla="*/ 164 w 271"/>
                <a:gd name="T7" fmla="*/ 0 h 191"/>
                <a:gd name="T8" fmla="*/ 134 w 271"/>
                <a:gd name="T9" fmla="*/ 0 h 191"/>
                <a:gd name="T10" fmla="*/ 137 w 271"/>
                <a:gd name="T11" fmla="*/ 36 h 191"/>
                <a:gd name="T12" fmla="*/ 5 w 271"/>
                <a:gd name="T13" fmla="*/ 36 h 191"/>
                <a:gd name="T14" fmla="*/ 0 w 271"/>
                <a:gd name="T15" fmla="*/ 57 h 191"/>
                <a:gd name="T16" fmla="*/ 139 w 271"/>
                <a:gd name="T17" fmla="*/ 57 h 191"/>
                <a:gd name="T18" fmla="*/ 228 w 271"/>
                <a:gd name="T19" fmla="*/ 191 h 191"/>
                <a:gd name="T20" fmla="*/ 237 w 271"/>
                <a:gd name="T21" fmla="*/ 148 h 191"/>
                <a:gd name="T22" fmla="*/ 182 w 271"/>
                <a:gd name="T23" fmla="*/ 57 h 191"/>
                <a:gd name="T24" fmla="*/ 266 w 271"/>
                <a:gd name="T25" fmla="*/ 57 h 191"/>
                <a:gd name="T26" fmla="*/ 268 w 271"/>
                <a:gd name="T27" fmla="*/ 50 h 191"/>
                <a:gd name="T28" fmla="*/ 256 w 271"/>
                <a:gd name="T29" fmla="*/ 36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1" h="191">
                  <a:moveTo>
                    <a:pt x="256" y="36"/>
                  </a:moveTo>
                  <a:cubicBezTo>
                    <a:pt x="179" y="36"/>
                    <a:pt x="179" y="36"/>
                    <a:pt x="179" y="36"/>
                  </a:cubicBezTo>
                  <a:cubicBezTo>
                    <a:pt x="179" y="31"/>
                    <a:pt x="178" y="27"/>
                    <a:pt x="178" y="22"/>
                  </a:cubicBezTo>
                  <a:cubicBezTo>
                    <a:pt x="175" y="1"/>
                    <a:pt x="172" y="0"/>
                    <a:pt x="164" y="0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135" y="11"/>
                    <a:pt x="136" y="23"/>
                    <a:pt x="137" y="36"/>
                  </a:cubicBezTo>
                  <a:cubicBezTo>
                    <a:pt x="5" y="36"/>
                    <a:pt x="5" y="36"/>
                    <a:pt x="5" y="36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139" y="57"/>
                    <a:pt x="139" y="57"/>
                    <a:pt x="139" y="57"/>
                  </a:cubicBezTo>
                  <a:cubicBezTo>
                    <a:pt x="145" y="107"/>
                    <a:pt x="159" y="161"/>
                    <a:pt x="228" y="191"/>
                  </a:cubicBezTo>
                  <a:cubicBezTo>
                    <a:pt x="237" y="148"/>
                    <a:pt x="237" y="148"/>
                    <a:pt x="237" y="148"/>
                  </a:cubicBezTo>
                  <a:cubicBezTo>
                    <a:pt x="197" y="129"/>
                    <a:pt x="187" y="92"/>
                    <a:pt x="182" y="57"/>
                  </a:cubicBezTo>
                  <a:cubicBezTo>
                    <a:pt x="266" y="57"/>
                    <a:pt x="266" y="57"/>
                    <a:pt x="266" y="57"/>
                  </a:cubicBezTo>
                  <a:cubicBezTo>
                    <a:pt x="268" y="50"/>
                    <a:pt x="268" y="50"/>
                    <a:pt x="268" y="50"/>
                  </a:cubicBezTo>
                  <a:cubicBezTo>
                    <a:pt x="271" y="44"/>
                    <a:pt x="269" y="36"/>
                    <a:pt x="256" y="36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" name="Freeform 10"/>
            <p:cNvSpPr>
              <a:spLocks/>
            </p:cNvSpPr>
            <p:nvPr userDrawn="1"/>
          </p:nvSpPr>
          <p:spPr bwMode="auto">
            <a:xfrm>
              <a:off x="4197350" y="3937000"/>
              <a:ext cx="1106488" cy="717550"/>
            </a:xfrm>
            <a:custGeom>
              <a:avLst/>
              <a:gdLst>
                <a:gd name="T0" fmla="*/ 280 w 295"/>
                <a:gd name="T1" fmla="*/ 35 h 191"/>
                <a:gd name="T2" fmla="*/ 187 w 295"/>
                <a:gd name="T3" fmla="*/ 35 h 191"/>
                <a:gd name="T4" fmla="*/ 192 w 295"/>
                <a:gd name="T5" fmla="*/ 15 h 191"/>
                <a:gd name="T6" fmla="*/ 181 w 295"/>
                <a:gd name="T7" fmla="*/ 0 h 191"/>
                <a:gd name="T8" fmla="*/ 153 w 295"/>
                <a:gd name="T9" fmla="*/ 0 h 191"/>
                <a:gd name="T10" fmla="*/ 145 w 295"/>
                <a:gd name="T11" fmla="*/ 35 h 191"/>
                <a:gd name="T12" fmla="*/ 33 w 295"/>
                <a:gd name="T13" fmla="*/ 35 h 191"/>
                <a:gd name="T14" fmla="*/ 27 w 295"/>
                <a:gd name="T15" fmla="*/ 56 h 191"/>
                <a:gd name="T16" fmla="*/ 203 w 295"/>
                <a:gd name="T17" fmla="*/ 56 h 191"/>
                <a:gd name="T18" fmla="*/ 149 w 295"/>
                <a:gd name="T19" fmla="*/ 130 h 191"/>
                <a:gd name="T20" fmla="*/ 122 w 295"/>
                <a:gd name="T21" fmla="*/ 95 h 191"/>
                <a:gd name="T22" fmla="*/ 113 w 295"/>
                <a:gd name="T23" fmla="*/ 73 h 191"/>
                <a:gd name="T24" fmla="*/ 71 w 295"/>
                <a:gd name="T25" fmla="*/ 73 h 191"/>
                <a:gd name="T26" fmla="*/ 110 w 295"/>
                <a:gd name="T27" fmla="*/ 142 h 191"/>
                <a:gd name="T28" fmla="*/ 114 w 295"/>
                <a:gd name="T29" fmla="*/ 145 h 191"/>
                <a:gd name="T30" fmla="*/ 7 w 295"/>
                <a:gd name="T31" fmla="*/ 164 h 191"/>
                <a:gd name="T32" fmla="*/ 0 w 295"/>
                <a:gd name="T33" fmla="*/ 186 h 191"/>
                <a:gd name="T34" fmla="*/ 143 w 295"/>
                <a:gd name="T35" fmla="*/ 162 h 191"/>
                <a:gd name="T36" fmla="*/ 256 w 295"/>
                <a:gd name="T37" fmla="*/ 187 h 191"/>
                <a:gd name="T38" fmla="*/ 263 w 295"/>
                <a:gd name="T39" fmla="*/ 165 h 191"/>
                <a:gd name="T40" fmla="*/ 175 w 295"/>
                <a:gd name="T41" fmla="*/ 148 h 191"/>
                <a:gd name="T42" fmla="*/ 257 w 295"/>
                <a:gd name="T43" fmla="*/ 56 h 191"/>
                <a:gd name="T44" fmla="*/ 290 w 295"/>
                <a:gd name="T45" fmla="*/ 56 h 191"/>
                <a:gd name="T46" fmla="*/ 293 w 295"/>
                <a:gd name="T47" fmla="*/ 49 h 191"/>
                <a:gd name="T48" fmla="*/ 280 w 295"/>
                <a:gd name="T49" fmla="*/ 3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95" h="191">
                  <a:moveTo>
                    <a:pt x="280" y="35"/>
                  </a:moveTo>
                  <a:cubicBezTo>
                    <a:pt x="187" y="35"/>
                    <a:pt x="187" y="35"/>
                    <a:pt x="187" y="35"/>
                  </a:cubicBezTo>
                  <a:cubicBezTo>
                    <a:pt x="192" y="15"/>
                    <a:pt x="192" y="15"/>
                    <a:pt x="192" y="15"/>
                  </a:cubicBezTo>
                  <a:cubicBezTo>
                    <a:pt x="194" y="7"/>
                    <a:pt x="189" y="0"/>
                    <a:pt x="181" y="0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145" y="35"/>
                    <a:pt x="145" y="35"/>
                    <a:pt x="145" y="35"/>
                  </a:cubicBezTo>
                  <a:cubicBezTo>
                    <a:pt x="33" y="35"/>
                    <a:pt x="33" y="35"/>
                    <a:pt x="33" y="35"/>
                  </a:cubicBezTo>
                  <a:cubicBezTo>
                    <a:pt x="27" y="56"/>
                    <a:pt x="27" y="56"/>
                    <a:pt x="27" y="56"/>
                  </a:cubicBezTo>
                  <a:cubicBezTo>
                    <a:pt x="203" y="56"/>
                    <a:pt x="203" y="56"/>
                    <a:pt x="203" y="56"/>
                  </a:cubicBezTo>
                  <a:cubicBezTo>
                    <a:pt x="195" y="92"/>
                    <a:pt x="175" y="115"/>
                    <a:pt x="149" y="130"/>
                  </a:cubicBezTo>
                  <a:cubicBezTo>
                    <a:pt x="134" y="115"/>
                    <a:pt x="128" y="107"/>
                    <a:pt x="122" y="95"/>
                  </a:cubicBezTo>
                  <a:cubicBezTo>
                    <a:pt x="118" y="88"/>
                    <a:pt x="113" y="73"/>
                    <a:pt x="113" y="73"/>
                  </a:cubicBezTo>
                  <a:cubicBezTo>
                    <a:pt x="71" y="73"/>
                    <a:pt x="71" y="73"/>
                    <a:pt x="71" y="73"/>
                  </a:cubicBezTo>
                  <a:cubicBezTo>
                    <a:pt x="77" y="100"/>
                    <a:pt x="84" y="116"/>
                    <a:pt x="110" y="142"/>
                  </a:cubicBezTo>
                  <a:cubicBezTo>
                    <a:pt x="111" y="143"/>
                    <a:pt x="113" y="144"/>
                    <a:pt x="114" y="145"/>
                  </a:cubicBezTo>
                  <a:cubicBezTo>
                    <a:pt x="74" y="158"/>
                    <a:pt x="31" y="159"/>
                    <a:pt x="7" y="164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62" y="183"/>
                    <a:pt x="108" y="174"/>
                    <a:pt x="143" y="162"/>
                  </a:cubicBezTo>
                  <a:cubicBezTo>
                    <a:pt x="178" y="178"/>
                    <a:pt x="228" y="191"/>
                    <a:pt x="256" y="187"/>
                  </a:cubicBezTo>
                  <a:cubicBezTo>
                    <a:pt x="263" y="165"/>
                    <a:pt x="263" y="165"/>
                    <a:pt x="263" y="165"/>
                  </a:cubicBezTo>
                  <a:cubicBezTo>
                    <a:pt x="239" y="163"/>
                    <a:pt x="212" y="161"/>
                    <a:pt x="175" y="148"/>
                  </a:cubicBezTo>
                  <a:cubicBezTo>
                    <a:pt x="221" y="124"/>
                    <a:pt x="242" y="92"/>
                    <a:pt x="257" y="56"/>
                  </a:cubicBezTo>
                  <a:cubicBezTo>
                    <a:pt x="290" y="56"/>
                    <a:pt x="290" y="56"/>
                    <a:pt x="290" y="56"/>
                  </a:cubicBezTo>
                  <a:cubicBezTo>
                    <a:pt x="293" y="49"/>
                    <a:pt x="293" y="49"/>
                    <a:pt x="293" y="49"/>
                  </a:cubicBezTo>
                  <a:cubicBezTo>
                    <a:pt x="295" y="43"/>
                    <a:pt x="293" y="35"/>
                    <a:pt x="280" y="35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" name="Freeform 11"/>
            <p:cNvSpPr>
              <a:spLocks/>
            </p:cNvSpPr>
            <p:nvPr userDrawn="1"/>
          </p:nvSpPr>
          <p:spPr bwMode="auto">
            <a:xfrm>
              <a:off x="5611813" y="3937000"/>
              <a:ext cx="749300" cy="698500"/>
            </a:xfrm>
            <a:custGeom>
              <a:avLst/>
              <a:gdLst>
                <a:gd name="T0" fmla="*/ 195 w 200"/>
                <a:gd name="T1" fmla="*/ 58 h 186"/>
                <a:gd name="T2" fmla="*/ 197 w 200"/>
                <a:gd name="T3" fmla="*/ 52 h 186"/>
                <a:gd name="T4" fmla="*/ 185 w 200"/>
                <a:gd name="T5" fmla="*/ 37 h 186"/>
                <a:gd name="T6" fmla="*/ 146 w 200"/>
                <a:gd name="T7" fmla="*/ 37 h 186"/>
                <a:gd name="T8" fmla="*/ 153 w 200"/>
                <a:gd name="T9" fmla="*/ 15 h 186"/>
                <a:gd name="T10" fmla="*/ 142 w 200"/>
                <a:gd name="T11" fmla="*/ 0 h 186"/>
                <a:gd name="T12" fmla="*/ 117 w 200"/>
                <a:gd name="T13" fmla="*/ 0 h 186"/>
                <a:gd name="T14" fmla="*/ 107 w 200"/>
                <a:gd name="T15" fmla="*/ 37 h 186"/>
                <a:gd name="T16" fmla="*/ 90 w 200"/>
                <a:gd name="T17" fmla="*/ 37 h 186"/>
                <a:gd name="T18" fmla="*/ 95 w 200"/>
                <a:gd name="T19" fmla="*/ 15 h 186"/>
                <a:gd name="T20" fmla="*/ 84 w 200"/>
                <a:gd name="T21" fmla="*/ 0 h 186"/>
                <a:gd name="T22" fmla="*/ 60 w 200"/>
                <a:gd name="T23" fmla="*/ 0 h 186"/>
                <a:gd name="T24" fmla="*/ 46 w 200"/>
                <a:gd name="T25" fmla="*/ 59 h 186"/>
                <a:gd name="T26" fmla="*/ 84 w 200"/>
                <a:gd name="T27" fmla="*/ 59 h 186"/>
                <a:gd name="T28" fmla="*/ 84 w 200"/>
                <a:gd name="T29" fmla="*/ 58 h 186"/>
                <a:gd name="T30" fmla="*/ 101 w 200"/>
                <a:gd name="T31" fmla="*/ 58 h 186"/>
                <a:gd name="T32" fmla="*/ 95 w 200"/>
                <a:gd name="T33" fmla="*/ 79 h 186"/>
                <a:gd name="T34" fmla="*/ 35 w 200"/>
                <a:gd name="T35" fmla="*/ 79 h 186"/>
                <a:gd name="T36" fmla="*/ 27 w 200"/>
                <a:gd name="T37" fmla="*/ 100 h 186"/>
                <a:gd name="T38" fmla="*/ 75 w 200"/>
                <a:gd name="T39" fmla="*/ 100 h 186"/>
                <a:gd name="T40" fmla="*/ 26 w 200"/>
                <a:gd name="T41" fmla="*/ 158 h 186"/>
                <a:gd name="T42" fmla="*/ 4 w 200"/>
                <a:gd name="T43" fmla="*/ 166 h 186"/>
                <a:gd name="T44" fmla="*/ 0 w 200"/>
                <a:gd name="T45" fmla="*/ 186 h 186"/>
                <a:gd name="T46" fmla="*/ 29 w 200"/>
                <a:gd name="T47" fmla="*/ 186 h 186"/>
                <a:gd name="T48" fmla="*/ 57 w 200"/>
                <a:gd name="T49" fmla="*/ 164 h 186"/>
                <a:gd name="T50" fmla="*/ 80 w 200"/>
                <a:gd name="T51" fmla="*/ 135 h 186"/>
                <a:gd name="T52" fmla="*/ 65 w 200"/>
                <a:gd name="T53" fmla="*/ 186 h 186"/>
                <a:gd name="T54" fmla="*/ 104 w 200"/>
                <a:gd name="T55" fmla="*/ 186 h 186"/>
                <a:gd name="T56" fmla="*/ 121 w 200"/>
                <a:gd name="T57" fmla="*/ 127 h 186"/>
                <a:gd name="T58" fmla="*/ 134 w 200"/>
                <a:gd name="T59" fmla="*/ 170 h 186"/>
                <a:gd name="T60" fmla="*/ 150 w 200"/>
                <a:gd name="T61" fmla="*/ 186 h 186"/>
                <a:gd name="T62" fmla="*/ 168 w 200"/>
                <a:gd name="T63" fmla="*/ 186 h 186"/>
                <a:gd name="T64" fmla="*/ 174 w 200"/>
                <a:gd name="T65" fmla="*/ 160 h 186"/>
                <a:gd name="T66" fmla="*/ 157 w 200"/>
                <a:gd name="T67" fmla="*/ 152 h 186"/>
                <a:gd name="T68" fmla="*/ 138 w 200"/>
                <a:gd name="T69" fmla="*/ 100 h 186"/>
                <a:gd name="T70" fmla="*/ 192 w 200"/>
                <a:gd name="T71" fmla="*/ 100 h 186"/>
                <a:gd name="T72" fmla="*/ 195 w 200"/>
                <a:gd name="T73" fmla="*/ 93 h 186"/>
                <a:gd name="T74" fmla="*/ 183 w 200"/>
                <a:gd name="T75" fmla="*/ 79 h 186"/>
                <a:gd name="T76" fmla="*/ 134 w 200"/>
                <a:gd name="T77" fmla="*/ 79 h 186"/>
                <a:gd name="T78" fmla="*/ 140 w 200"/>
                <a:gd name="T79" fmla="*/ 58 h 186"/>
                <a:gd name="T80" fmla="*/ 195 w 200"/>
                <a:gd name="T81" fmla="*/ 58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0" h="186">
                  <a:moveTo>
                    <a:pt x="195" y="58"/>
                  </a:moveTo>
                  <a:cubicBezTo>
                    <a:pt x="197" y="52"/>
                    <a:pt x="197" y="52"/>
                    <a:pt x="197" y="52"/>
                  </a:cubicBezTo>
                  <a:cubicBezTo>
                    <a:pt x="200" y="45"/>
                    <a:pt x="198" y="37"/>
                    <a:pt x="185" y="37"/>
                  </a:cubicBezTo>
                  <a:cubicBezTo>
                    <a:pt x="146" y="37"/>
                    <a:pt x="146" y="37"/>
                    <a:pt x="146" y="37"/>
                  </a:cubicBezTo>
                  <a:cubicBezTo>
                    <a:pt x="153" y="15"/>
                    <a:pt x="153" y="15"/>
                    <a:pt x="153" y="15"/>
                  </a:cubicBezTo>
                  <a:cubicBezTo>
                    <a:pt x="155" y="7"/>
                    <a:pt x="150" y="0"/>
                    <a:pt x="142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90" y="37"/>
                    <a:pt x="90" y="37"/>
                    <a:pt x="90" y="37"/>
                  </a:cubicBezTo>
                  <a:cubicBezTo>
                    <a:pt x="95" y="15"/>
                    <a:pt x="95" y="15"/>
                    <a:pt x="95" y="15"/>
                  </a:cubicBezTo>
                  <a:cubicBezTo>
                    <a:pt x="97" y="7"/>
                    <a:pt x="92" y="0"/>
                    <a:pt x="84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46" y="59"/>
                    <a:pt x="46" y="59"/>
                    <a:pt x="46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8"/>
                    <a:pt x="84" y="58"/>
                    <a:pt x="84" y="58"/>
                  </a:cubicBezTo>
                  <a:cubicBezTo>
                    <a:pt x="101" y="58"/>
                    <a:pt x="101" y="58"/>
                    <a:pt x="101" y="58"/>
                  </a:cubicBezTo>
                  <a:cubicBezTo>
                    <a:pt x="95" y="79"/>
                    <a:pt x="95" y="79"/>
                    <a:pt x="95" y="79"/>
                  </a:cubicBezTo>
                  <a:cubicBezTo>
                    <a:pt x="35" y="79"/>
                    <a:pt x="35" y="79"/>
                    <a:pt x="35" y="79"/>
                  </a:cubicBezTo>
                  <a:cubicBezTo>
                    <a:pt x="27" y="100"/>
                    <a:pt x="27" y="100"/>
                    <a:pt x="27" y="100"/>
                  </a:cubicBezTo>
                  <a:cubicBezTo>
                    <a:pt x="75" y="100"/>
                    <a:pt x="75" y="100"/>
                    <a:pt x="75" y="100"/>
                  </a:cubicBezTo>
                  <a:cubicBezTo>
                    <a:pt x="26" y="158"/>
                    <a:pt x="26" y="158"/>
                    <a:pt x="26" y="158"/>
                  </a:cubicBezTo>
                  <a:cubicBezTo>
                    <a:pt x="26" y="158"/>
                    <a:pt x="24" y="166"/>
                    <a:pt x="4" y="16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29" y="186"/>
                    <a:pt x="29" y="186"/>
                    <a:pt x="29" y="186"/>
                  </a:cubicBezTo>
                  <a:cubicBezTo>
                    <a:pt x="36" y="186"/>
                    <a:pt x="47" y="177"/>
                    <a:pt x="57" y="164"/>
                  </a:cubicBezTo>
                  <a:cubicBezTo>
                    <a:pt x="62" y="158"/>
                    <a:pt x="71" y="146"/>
                    <a:pt x="80" y="135"/>
                  </a:cubicBezTo>
                  <a:cubicBezTo>
                    <a:pt x="65" y="186"/>
                    <a:pt x="65" y="186"/>
                    <a:pt x="65" y="186"/>
                  </a:cubicBezTo>
                  <a:cubicBezTo>
                    <a:pt x="104" y="186"/>
                    <a:pt x="104" y="186"/>
                    <a:pt x="104" y="186"/>
                  </a:cubicBezTo>
                  <a:cubicBezTo>
                    <a:pt x="121" y="127"/>
                    <a:pt x="121" y="127"/>
                    <a:pt x="121" y="127"/>
                  </a:cubicBezTo>
                  <a:cubicBezTo>
                    <a:pt x="134" y="170"/>
                    <a:pt x="134" y="170"/>
                    <a:pt x="134" y="170"/>
                  </a:cubicBezTo>
                  <a:cubicBezTo>
                    <a:pt x="134" y="170"/>
                    <a:pt x="137" y="186"/>
                    <a:pt x="150" y="186"/>
                  </a:cubicBezTo>
                  <a:cubicBezTo>
                    <a:pt x="168" y="186"/>
                    <a:pt x="168" y="186"/>
                    <a:pt x="168" y="186"/>
                  </a:cubicBezTo>
                  <a:cubicBezTo>
                    <a:pt x="174" y="160"/>
                    <a:pt x="174" y="160"/>
                    <a:pt x="174" y="160"/>
                  </a:cubicBezTo>
                  <a:cubicBezTo>
                    <a:pt x="168" y="160"/>
                    <a:pt x="163" y="168"/>
                    <a:pt x="157" y="152"/>
                  </a:cubicBezTo>
                  <a:cubicBezTo>
                    <a:pt x="152" y="139"/>
                    <a:pt x="143" y="115"/>
                    <a:pt x="138" y="100"/>
                  </a:cubicBezTo>
                  <a:cubicBezTo>
                    <a:pt x="192" y="100"/>
                    <a:pt x="192" y="100"/>
                    <a:pt x="192" y="100"/>
                  </a:cubicBezTo>
                  <a:cubicBezTo>
                    <a:pt x="195" y="93"/>
                    <a:pt x="195" y="93"/>
                    <a:pt x="195" y="93"/>
                  </a:cubicBezTo>
                  <a:cubicBezTo>
                    <a:pt x="197" y="87"/>
                    <a:pt x="195" y="79"/>
                    <a:pt x="183" y="79"/>
                  </a:cubicBezTo>
                  <a:cubicBezTo>
                    <a:pt x="134" y="79"/>
                    <a:pt x="134" y="79"/>
                    <a:pt x="134" y="79"/>
                  </a:cubicBezTo>
                  <a:cubicBezTo>
                    <a:pt x="140" y="58"/>
                    <a:pt x="140" y="58"/>
                    <a:pt x="140" y="58"/>
                  </a:cubicBezTo>
                  <a:lnTo>
                    <a:pt x="195" y="58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" name="Freeform 12"/>
            <p:cNvSpPr>
              <a:spLocks/>
            </p:cNvSpPr>
            <p:nvPr userDrawn="1"/>
          </p:nvSpPr>
          <p:spPr bwMode="auto">
            <a:xfrm>
              <a:off x="5251450" y="3937000"/>
              <a:ext cx="506413" cy="698500"/>
            </a:xfrm>
            <a:custGeom>
              <a:avLst/>
              <a:gdLst>
                <a:gd name="T0" fmla="*/ 106 w 135"/>
                <a:gd name="T1" fmla="*/ 139 h 186"/>
                <a:gd name="T2" fmla="*/ 124 w 135"/>
                <a:gd name="T3" fmla="*/ 139 h 186"/>
                <a:gd name="T4" fmla="*/ 127 w 135"/>
                <a:gd name="T5" fmla="*/ 117 h 186"/>
                <a:gd name="T6" fmla="*/ 111 w 135"/>
                <a:gd name="T7" fmla="*/ 96 h 186"/>
                <a:gd name="T8" fmla="*/ 103 w 135"/>
                <a:gd name="T9" fmla="*/ 64 h 186"/>
                <a:gd name="T10" fmla="*/ 105 w 135"/>
                <a:gd name="T11" fmla="*/ 58 h 186"/>
                <a:gd name="T12" fmla="*/ 130 w 135"/>
                <a:gd name="T13" fmla="*/ 58 h 186"/>
                <a:gd name="T14" fmla="*/ 133 w 135"/>
                <a:gd name="T15" fmla="*/ 52 h 186"/>
                <a:gd name="T16" fmla="*/ 124 w 135"/>
                <a:gd name="T17" fmla="*/ 37 h 186"/>
                <a:gd name="T18" fmla="*/ 111 w 135"/>
                <a:gd name="T19" fmla="*/ 37 h 186"/>
                <a:gd name="T20" fmla="*/ 117 w 135"/>
                <a:gd name="T21" fmla="*/ 15 h 186"/>
                <a:gd name="T22" fmla="*/ 106 w 135"/>
                <a:gd name="T23" fmla="*/ 0 h 186"/>
                <a:gd name="T24" fmla="*/ 84 w 135"/>
                <a:gd name="T25" fmla="*/ 0 h 186"/>
                <a:gd name="T26" fmla="*/ 74 w 135"/>
                <a:gd name="T27" fmla="*/ 37 h 186"/>
                <a:gd name="T28" fmla="*/ 39 w 135"/>
                <a:gd name="T29" fmla="*/ 37 h 186"/>
                <a:gd name="T30" fmla="*/ 33 w 135"/>
                <a:gd name="T31" fmla="*/ 58 h 186"/>
                <a:gd name="T32" fmla="*/ 68 w 135"/>
                <a:gd name="T33" fmla="*/ 58 h 186"/>
                <a:gd name="T34" fmla="*/ 66 w 135"/>
                <a:gd name="T35" fmla="*/ 65 h 186"/>
                <a:gd name="T36" fmla="*/ 31 w 135"/>
                <a:gd name="T37" fmla="*/ 118 h 186"/>
                <a:gd name="T38" fmla="*/ 3 w 135"/>
                <a:gd name="T39" fmla="*/ 135 h 186"/>
                <a:gd name="T40" fmla="*/ 0 w 135"/>
                <a:gd name="T41" fmla="*/ 158 h 186"/>
                <a:gd name="T42" fmla="*/ 22 w 135"/>
                <a:gd name="T43" fmla="*/ 158 h 186"/>
                <a:gd name="T44" fmla="*/ 46 w 135"/>
                <a:gd name="T45" fmla="*/ 137 h 186"/>
                <a:gd name="T46" fmla="*/ 32 w 135"/>
                <a:gd name="T47" fmla="*/ 186 h 186"/>
                <a:gd name="T48" fmla="*/ 69 w 135"/>
                <a:gd name="T49" fmla="*/ 186 h 186"/>
                <a:gd name="T50" fmla="*/ 90 w 135"/>
                <a:gd name="T51" fmla="*/ 112 h 186"/>
                <a:gd name="T52" fmla="*/ 106 w 135"/>
                <a:gd name="T53" fmla="*/ 139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5" h="186">
                  <a:moveTo>
                    <a:pt x="106" y="139"/>
                  </a:moveTo>
                  <a:cubicBezTo>
                    <a:pt x="116" y="138"/>
                    <a:pt x="124" y="139"/>
                    <a:pt x="124" y="139"/>
                  </a:cubicBezTo>
                  <a:cubicBezTo>
                    <a:pt x="127" y="117"/>
                    <a:pt x="127" y="117"/>
                    <a:pt x="127" y="117"/>
                  </a:cubicBezTo>
                  <a:cubicBezTo>
                    <a:pt x="123" y="115"/>
                    <a:pt x="116" y="122"/>
                    <a:pt x="111" y="96"/>
                  </a:cubicBezTo>
                  <a:cubicBezTo>
                    <a:pt x="109" y="84"/>
                    <a:pt x="106" y="73"/>
                    <a:pt x="103" y="64"/>
                  </a:cubicBezTo>
                  <a:cubicBezTo>
                    <a:pt x="105" y="58"/>
                    <a:pt x="105" y="58"/>
                    <a:pt x="105" y="58"/>
                  </a:cubicBezTo>
                  <a:cubicBezTo>
                    <a:pt x="130" y="58"/>
                    <a:pt x="130" y="58"/>
                    <a:pt x="130" y="58"/>
                  </a:cubicBezTo>
                  <a:cubicBezTo>
                    <a:pt x="133" y="52"/>
                    <a:pt x="133" y="52"/>
                    <a:pt x="133" y="52"/>
                  </a:cubicBezTo>
                  <a:cubicBezTo>
                    <a:pt x="135" y="45"/>
                    <a:pt x="134" y="36"/>
                    <a:pt x="124" y="37"/>
                  </a:cubicBezTo>
                  <a:cubicBezTo>
                    <a:pt x="111" y="37"/>
                    <a:pt x="111" y="37"/>
                    <a:pt x="111" y="37"/>
                  </a:cubicBezTo>
                  <a:cubicBezTo>
                    <a:pt x="117" y="15"/>
                    <a:pt x="117" y="15"/>
                    <a:pt x="117" y="15"/>
                  </a:cubicBezTo>
                  <a:cubicBezTo>
                    <a:pt x="119" y="7"/>
                    <a:pt x="114" y="0"/>
                    <a:pt x="106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74" y="37"/>
                    <a:pt x="74" y="37"/>
                    <a:pt x="74" y="37"/>
                  </a:cubicBezTo>
                  <a:cubicBezTo>
                    <a:pt x="39" y="37"/>
                    <a:pt x="39" y="37"/>
                    <a:pt x="39" y="37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68" y="58"/>
                    <a:pt x="68" y="58"/>
                    <a:pt x="68" y="58"/>
                  </a:cubicBezTo>
                  <a:cubicBezTo>
                    <a:pt x="66" y="65"/>
                    <a:pt x="66" y="65"/>
                    <a:pt x="66" y="65"/>
                  </a:cubicBezTo>
                  <a:cubicBezTo>
                    <a:pt x="55" y="84"/>
                    <a:pt x="37" y="109"/>
                    <a:pt x="31" y="118"/>
                  </a:cubicBezTo>
                  <a:cubicBezTo>
                    <a:pt x="29" y="121"/>
                    <a:pt x="29" y="129"/>
                    <a:pt x="3" y="135"/>
                  </a:cubicBezTo>
                  <a:cubicBezTo>
                    <a:pt x="0" y="158"/>
                    <a:pt x="0" y="158"/>
                    <a:pt x="0" y="158"/>
                  </a:cubicBezTo>
                  <a:cubicBezTo>
                    <a:pt x="22" y="158"/>
                    <a:pt x="22" y="158"/>
                    <a:pt x="22" y="158"/>
                  </a:cubicBezTo>
                  <a:cubicBezTo>
                    <a:pt x="25" y="158"/>
                    <a:pt x="36" y="149"/>
                    <a:pt x="46" y="137"/>
                  </a:cubicBezTo>
                  <a:cubicBezTo>
                    <a:pt x="32" y="186"/>
                    <a:pt x="32" y="186"/>
                    <a:pt x="32" y="186"/>
                  </a:cubicBezTo>
                  <a:cubicBezTo>
                    <a:pt x="69" y="186"/>
                    <a:pt x="69" y="186"/>
                    <a:pt x="69" y="186"/>
                  </a:cubicBezTo>
                  <a:cubicBezTo>
                    <a:pt x="90" y="112"/>
                    <a:pt x="90" y="112"/>
                    <a:pt x="90" y="112"/>
                  </a:cubicBezTo>
                  <a:cubicBezTo>
                    <a:pt x="96" y="127"/>
                    <a:pt x="100" y="139"/>
                    <a:pt x="106" y="139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" name="Freeform 13"/>
            <p:cNvSpPr>
              <a:spLocks/>
            </p:cNvSpPr>
            <p:nvPr userDrawn="1"/>
          </p:nvSpPr>
          <p:spPr bwMode="auto">
            <a:xfrm>
              <a:off x="7527925" y="4233863"/>
              <a:ext cx="903288" cy="79375"/>
            </a:xfrm>
            <a:custGeom>
              <a:avLst/>
              <a:gdLst>
                <a:gd name="T0" fmla="*/ 237 w 241"/>
                <a:gd name="T1" fmla="*/ 21 h 21"/>
                <a:gd name="T2" fmla="*/ 0 w 241"/>
                <a:gd name="T3" fmla="*/ 21 h 21"/>
                <a:gd name="T4" fmla="*/ 7 w 241"/>
                <a:gd name="T5" fmla="*/ 0 h 21"/>
                <a:gd name="T6" fmla="*/ 231 w 241"/>
                <a:gd name="T7" fmla="*/ 0 h 21"/>
                <a:gd name="T8" fmla="*/ 241 w 241"/>
                <a:gd name="T9" fmla="*/ 11 h 21"/>
                <a:gd name="T10" fmla="*/ 237 w 241"/>
                <a:gd name="T11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1" h="21">
                  <a:moveTo>
                    <a:pt x="237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231" y="0"/>
                    <a:pt x="231" y="0"/>
                    <a:pt x="231" y="0"/>
                  </a:cubicBezTo>
                  <a:cubicBezTo>
                    <a:pt x="238" y="1"/>
                    <a:pt x="241" y="6"/>
                    <a:pt x="241" y="11"/>
                  </a:cubicBezTo>
                  <a:lnTo>
                    <a:pt x="237" y="21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" name="Freeform 14"/>
            <p:cNvSpPr>
              <a:spLocks/>
            </p:cNvSpPr>
            <p:nvPr userDrawn="1"/>
          </p:nvSpPr>
          <p:spPr bwMode="auto">
            <a:xfrm>
              <a:off x="7508875" y="3949700"/>
              <a:ext cx="1039813" cy="250825"/>
            </a:xfrm>
            <a:custGeom>
              <a:avLst/>
              <a:gdLst>
                <a:gd name="T0" fmla="*/ 221 w 277"/>
                <a:gd name="T1" fmla="*/ 39 h 67"/>
                <a:gd name="T2" fmla="*/ 172 w 277"/>
                <a:gd name="T3" fmla="*/ 0 h 67"/>
                <a:gd name="T4" fmla="*/ 113 w 277"/>
                <a:gd name="T5" fmla="*/ 0 h 67"/>
                <a:gd name="T6" fmla="*/ 40 w 277"/>
                <a:gd name="T7" fmla="*/ 41 h 67"/>
                <a:gd name="T8" fmla="*/ 8 w 277"/>
                <a:gd name="T9" fmla="*/ 45 h 67"/>
                <a:gd name="T10" fmla="*/ 0 w 277"/>
                <a:gd name="T11" fmla="*/ 67 h 67"/>
                <a:gd name="T12" fmla="*/ 65 w 277"/>
                <a:gd name="T13" fmla="*/ 67 h 67"/>
                <a:gd name="T14" fmla="*/ 139 w 277"/>
                <a:gd name="T15" fmla="*/ 25 h 67"/>
                <a:gd name="T16" fmla="*/ 146 w 277"/>
                <a:gd name="T17" fmla="*/ 25 h 67"/>
                <a:gd name="T18" fmla="*/ 198 w 277"/>
                <a:gd name="T19" fmla="*/ 67 h 67"/>
                <a:gd name="T20" fmla="*/ 267 w 277"/>
                <a:gd name="T21" fmla="*/ 67 h 67"/>
                <a:gd name="T22" fmla="*/ 258 w 277"/>
                <a:gd name="T23" fmla="*/ 44 h 67"/>
                <a:gd name="T24" fmla="*/ 239 w 277"/>
                <a:gd name="T25" fmla="*/ 44 h 67"/>
                <a:gd name="T26" fmla="*/ 221 w 277"/>
                <a:gd name="T27" fmla="*/ 39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7" h="67">
                  <a:moveTo>
                    <a:pt x="221" y="39"/>
                  </a:moveTo>
                  <a:cubicBezTo>
                    <a:pt x="203" y="25"/>
                    <a:pt x="172" y="0"/>
                    <a:pt x="172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40" y="41"/>
                    <a:pt x="40" y="41"/>
                    <a:pt x="40" y="41"/>
                  </a:cubicBezTo>
                  <a:cubicBezTo>
                    <a:pt x="40" y="41"/>
                    <a:pt x="29" y="45"/>
                    <a:pt x="8" y="45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139" y="25"/>
                    <a:pt x="139" y="25"/>
                    <a:pt x="139" y="25"/>
                  </a:cubicBezTo>
                  <a:cubicBezTo>
                    <a:pt x="146" y="25"/>
                    <a:pt x="146" y="25"/>
                    <a:pt x="146" y="25"/>
                  </a:cubicBezTo>
                  <a:cubicBezTo>
                    <a:pt x="198" y="67"/>
                    <a:pt x="198" y="67"/>
                    <a:pt x="198" y="67"/>
                  </a:cubicBezTo>
                  <a:cubicBezTo>
                    <a:pt x="267" y="67"/>
                    <a:pt x="267" y="67"/>
                    <a:pt x="267" y="67"/>
                  </a:cubicBezTo>
                  <a:cubicBezTo>
                    <a:pt x="267" y="67"/>
                    <a:pt x="277" y="44"/>
                    <a:pt x="258" y="44"/>
                  </a:cubicBezTo>
                  <a:cubicBezTo>
                    <a:pt x="239" y="44"/>
                    <a:pt x="239" y="44"/>
                    <a:pt x="239" y="44"/>
                  </a:cubicBezTo>
                  <a:cubicBezTo>
                    <a:pt x="239" y="44"/>
                    <a:pt x="230" y="45"/>
                    <a:pt x="221" y="39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6" name="Freeform 15"/>
            <p:cNvSpPr>
              <a:spLocks noEditPoints="1"/>
            </p:cNvSpPr>
            <p:nvPr userDrawn="1"/>
          </p:nvSpPr>
          <p:spPr bwMode="auto">
            <a:xfrm>
              <a:off x="7389813" y="4368800"/>
              <a:ext cx="1071563" cy="269875"/>
            </a:xfrm>
            <a:custGeom>
              <a:avLst/>
              <a:gdLst>
                <a:gd name="T0" fmla="*/ 275 w 286"/>
                <a:gd name="T1" fmla="*/ 0 h 72"/>
                <a:gd name="T2" fmla="*/ 20 w 286"/>
                <a:gd name="T3" fmla="*/ 0 h 72"/>
                <a:gd name="T4" fmla="*/ 13 w 286"/>
                <a:gd name="T5" fmla="*/ 21 h 72"/>
                <a:gd name="T6" fmla="*/ 59 w 286"/>
                <a:gd name="T7" fmla="*/ 21 h 72"/>
                <a:gd name="T8" fmla="*/ 45 w 286"/>
                <a:gd name="T9" fmla="*/ 49 h 72"/>
                <a:gd name="T10" fmla="*/ 8 w 286"/>
                <a:gd name="T11" fmla="*/ 48 h 72"/>
                <a:gd name="T12" fmla="*/ 0 w 286"/>
                <a:gd name="T13" fmla="*/ 72 h 72"/>
                <a:gd name="T14" fmla="*/ 130 w 286"/>
                <a:gd name="T15" fmla="*/ 72 h 72"/>
                <a:gd name="T16" fmla="*/ 213 w 286"/>
                <a:gd name="T17" fmla="*/ 50 h 72"/>
                <a:gd name="T18" fmla="*/ 223 w 286"/>
                <a:gd name="T19" fmla="*/ 71 h 72"/>
                <a:gd name="T20" fmla="*/ 267 w 286"/>
                <a:gd name="T21" fmla="*/ 71 h 72"/>
                <a:gd name="T22" fmla="*/ 244 w 286"/>
                <a:gd name="T23" fmla="*/ 21 h 72"/>
                <a:gd name="T24" fmla="*/ 283 w 286"/>
                <a:gd name="T25" fmla="*/ 21 h 72"/>
                <a:gd name="T26" fmla="*/ 285 w 286"/>
                <a:gd name="T27" fmla="*/ 14 h 72"/>
                <a:gd name="T28" fmla="*/ 275 w 286"/>
                <a:gd name="T29" fmla="*/ 0 h 72"/>
                <a:gd name="T30" fmla="*/ 205 w 286"/>
                <a:gd name="T31" fmla="*/ 32 h 72"/>
                <a:gd name="T32" fmla="*/ 91 w 286"/>
                <a:gd name="T33" fmla="*/ 48 h 72"/>
                <a:gd name="T34" fmla="*/ 105 w 286"/>
                <a:gd name="T35" fmla="*/ 21 h 72"/>
                <a:gd name="T36" fmla="*/ 200 w 286"/>
                <a:gd name="T37" fmla="*/ 21 h 72"/>
                <a:gd name="T38" fmla="*/ 205 w 286"/>
                <a:gd name="T39" fmla="*/ 3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6" h="72">
                  <a:moveTo>
                    <a:pt x="275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45" y="49"/>
                    <a:pt x="45" y="49"/>
                    <a:pt x="45" y="49"/>
                  </a:cubicBezTo>
                  <a:cubicBezTo>
                    <a:pt x="33" y="49"/>
                    <a:pt x="21" y="48"/>
                    <a:pt x="8" y="48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130" y="72"/>
                    <a:pt x="130" y="72"/>
                    <a:pt x="130" y="72"/>
                  </a:cubicBezTo>
                  <a:cubicBezTo>
                    <a:pt x="159" y="71"/>
                    <a:pt x="199" y="68"/>
                    <a:pt x="213" y="50"/>
                  </a:cubicBezTo>
                  <a:cubicBezTo>
                    <a:pt x="223" y="71"/>
                    <a:pt x="223" y="71"/>
                    <a:pt x="223" y="71"/>
                  </a:cubicBezTo>
                  <a:cubicBezTo>
                    <a:pt x="267" y="71"/>
                    <a:pt x="267" y="71"/>
                    <a:pt x="267" y="71"/>
                  </a:cubicBezTo>
                  <a:cubicBezTo>
                    <a:pt x="244" y="21"/>
                    <a:pt x="244" y="21"/>
                    <a:pt x="244" y="21"/>
                  </a:cubicBezTo>
                  <a:cubicBezTo>
                    <a:pt x="283" y="21"/>
                    <a:pt x="283" y="21"/>
                    <a:pt x="283" y="21"/>
                  </a:cubicBezTo>
                  <a:cubicBezTo>
                    <a:pt x="285" y="14"/>
                    <a:pt x="285" y="14"/>
                    <a:pt x="285" y="14"/>
                  </a:cubicBezTo>
                  <a:cubicBezTo>
                    <a:pt x="285" y="13"/>
                    <a:pt x="286" y="0"/>
                    <a:pt x="275" y="0"/>
                  </a:cubicBezTo>
                  <a:moveTo>
                    <a:pt x="205" y="32"/>
                  </a:moveTo>
                  <a:cubicBezTo>
                    <a:pt x="184" y="35"/>
                    <a:pt x="196" y="46"/>
                    <a:pt x="91" y="48"/>
                  </a:cubicBezTo>
                  <a:cubicBezTo>
                    <a:pt x="105" y="21"/>
                    <a:pt x="105" y="21"/>
                    <a:pt x="105" y="21"/>
                  </a:cubicBezTo>
                  <a:cubicBezTo>
                    <a:pt x="200" y="21"/>
                    <a:pt x="200" y="21"/>
                    <a:pt x="200" y="21"/>
                  </a:cubicBezTo>
                  <a:lnTo>
                    <a:pt x="205" y="3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" name="Freeform 16"/>
            <p:cNvSpPr>
              <a:spLocks/>
            </p:cNvSpPr>
            <p:nvPr userDrawn="1"/>
          </p:nvSpPr>
          <p:spPr bwMode="auto">
            <a:xfrm>
              <a:off x="8866188" y="3952875"/>
              <a:ext cx="646113" cy="682625"/>
            </a:xfrm>
            <a:custGeom>
              <a:avLst/>
              <a:gdLst>
                <a:gd name="T0" fmla="*/ 157 w 172"/>
                <a:gd name="T1" fmla="*/ 64 h 182"/>
                <a:gd name="T2" fmla="*/ 128 w 172"/>
                <a:gd name="T3" fmla="*/ 64 h 182"/>
                <a:gd name="T4" fmla="*/ 141 w 172"/>
                <a:gd name="T5" fmla="*/ 15 h 182"/>
                <a:gd name="T6" fmla="*/ 131 w 172"/>
                <a:gd name="T7" fmla="*/ 0 h 182"/>
                <a:gd name="T8" fmla="*/ 107 w 172"/>
                <a:gd name="T9" fmla="*/ 0 h 182"/>
                <a:gd name="T10" fmla="*/ 89 w 172"/>
                <a:gd name="T11" fmla="*/ 64 h 182"/>
                <a:gd name="T12" fmla="*/ 53 w 172"/>
                <a:gd name="T13" fmla="*/ 64 h 182"/>
                <a:gd name="T14" fmla="*/ 46 w 172"/>
                <a:gd name="T15" fmla="*/ 85 h 182"/>
                <a:gd name="T16" fmla="*/ 84 w 172"/>
                <a:gd name="T17" fmla="*/ 85 h 182"/>
                <a:gd name="T18" fmla="*/ 63 w 172"/>
                <a:gd name="T19" fmla="*/ 161 h 182"/>
                <a:gd name="T20" fmla="*/ 8 w 172"/>
                <a:gd name="T21" fmla="*/ 161 h 182"/>
                <a:gd name="T22" fmla="*/ 0 w 172"/>
                <a:gd name="T23" fmla="*/ 182 h 182"/>
                <a:gd name="T24" fmla="*/ 157 w 172"/>
                <a:gd name="T25" fmla="*/ 182 h 182"/>
                <a:gd name="T26" fmla="*/ 159 w 172"/>
                <a:gd name="T27" fmla="*/ 175 h 182"/>
                <a:gd name="T28" fmla="*/ 147 w 172"/>
                <a:gd name="T29" fmla="*/ 161 h 182"/>
                <a:gd name="T30" fmla="*/ 102 w 172"/>
                <a:gd name="T31" fmla="*/ 161 h 182"/>
                <a:gd name="T32" fmla="*/ 122 w 172"/>
                <a:gd name="T33" fmla="*/ 85 h 182"/>
                <a:gd name="T34" fmla="*/ 167 w 172"/>
                <a:gd name="T35" fmla="*/ 85 h 182"/>
                <a:gd name="T36" fmla="*/ 169 w 172"/>
                <a:gd name="T37" fmla="*/ 78 h 182"/>
                <a:gd name="T38" fmla="*/ 157 w 172"/>
                <a:gd name="T39" fmla="*/ 64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2" h="182">
                  <a:moveTo>
                    <a:pt x="157" y="64"/>
                  </a:moveTo>
                  <a:cubicBezTo>
                    <a:pt x="128" y="64"/>
                    <a:pt x="128" y="64"/>
                    <a:pt x="128" y="64"/>
                  </a:cubicBezTo>
                  <a:cubicBezTo>
                    <a:pt x="141" y="15"/>
                    <a:pt x="141" y="15"/>
                    <a:pt x="141" y="15"/>
                  </a:cubicBezTo>
                  <a:cubicBezTo>
                    <a:pt x="147" y="6"/>
                    <a:pt x="139" y="0"/>
                    <a:pt x="131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53" y="64"/>
                    <a:pt x="53" y="64"/>
                    <a:pt x="53" y="64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84" y="85"/>
                    <a:pt x="84" y="85"/>
                    <a:pt x="84" y="85"/>
                  </a:cubicBezTo>
                  <a:cubicBezTo>
                    <a:pt x="63" y="161"/>
                    <a:pt x="63" y="161"/>
                    <a:pt x="63" y="161"/>
                  </a:cubicBezTo>
                  <a:cubicBezTo>
                    <a:pt x="8" y="161"/>
                    <a:pt x="8" y="161"/>
                    <a:pt x="8" y="161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157" y="182"/>
                    <a:pt x="157" y="182"/>
                    <a:pt x="157" y="182"/>
                  </a:cubicBezTo>
                  <a:cubicBezTo>
                    <a:pt x="159" y="175"/>
                    <a:pt x="159" y="175"/>
                    <a:pt x="159" y="175"/>
                  </a:cubicBezTo>
                  <a:cubicBezTo>
                    <a:pt x="161" y="164"/>
                    <a:pt x="164" y="162"/>
                    <a:pt x="147" y="161"/>
                  </a:cubicBezTo>
                  <a:cubicBezTo>
                    <a:pt x="102" y="161"/>
                    <a:pt x="102" y="161"/>
                    <a:pt x="102" y="161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67" y="85"/>
                    <a:pt x="167" y="85"/>
                    <a:pt x="167" y="85"/>
                  </a:cubicBezTo>
                  <a:cubicBezTo>
                    <a:pt x="169" y="78"/>
                    <a:pt x="169" y="78"/>
                    <a:pt x="169" y="78"/>
                  </a:cubicBezTo>
                  <a:cubicBezTo>
                    <a:pt x="172" y="72"/>
                    <a:pt x="170" y="64"/>
                    <a:pt x="157" y="64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8" name="Freeform 17"/>
            <p:cNvSpPr>
              <a:spLocks/>
            </p:cNvSpPr>
            <p:nvPr userDrawn="1"/>
          </p:nvSpPr>
          <p:spPr bwMode="auto">
            <a:xfrm>
              <a:off x="8483600" y="3952875"/>
              <a:ext cx="577850" cy="682625"/>
            </a:xfrm>
            <a:custGeom>
              <a:avLst/>
              <a:gdLst>
                <a:gd name="T0" fmla="*/ 117 w 154"/>
                <a:gd name="T1" fmla="*/ 145 h 182"/>
                <a:gd name="T2" fmla="*/ 135 w 154"/>
                <a:gd name="T3" fmla="*/ 145 h 182"/>
                <a:gd name="T4" fmla="*/ 142 w 154"/>
                <a:gd name="T5" fmla="*/ 124 h 182"/>
                <a:gd name="T6" fmla="*/ 109 w 154"/>
                <a:gd name="T7" fmla="*/ 88 h 182"/>
                <a:gd name="T8" fmla="*/ 136 w 154"/>
                <a:gd name="T9" fmla="*/ 69 h 182"/>
                <a:gd name="T10" fmla="*/ 150 w 154"/>
                <a:gd name="T11" fmla="*/ 48 h 182"/>
                <a:gd name="T12" fmla="*/ 130 w 154"/>
                <a:gd name="T13" fmla="*/ 37 h 182"/>
                <a:gd name="T14" fmla="*/ 110 w 154"/>
                <a:gd name="T15" fmla="*/ 37 h 182"/>
                <a:gd name="T16" fmla="*/ 119 w 154"/>
                <a:gd name="T17" fmla="*/ 15 h 182"/>
                <a:gd name="T18" fmla="*/ 108 w 154"/>
                <a:gd name="T19" fmla="*/ 0 h 182"/>
                <a:gd name="T20" fmla="*/ 84 w 154"/>
                <a:gd name="T21" fmla="*/ 0 h 182"/>
                <a:gd name="T22" fmla="*/ 71 w 154"/>
                <a:gd name="T23" fmla="*/ 37 h 182"/>
                <a:gd name="T24" fmla="*/ 33 w 154"/>
                <a:gd name="T25" fmla="*/ 37 h 182"/>
                <a:gd name="T26" fmla="*/ 26 w 154"/>
                <a:gd name="T27" fmla="*/ 58 h 182"/>
                <a:gd name="T28" fmla="*/ 96 w 154"/>
                <a:gd name="T29" fmla="*/ 58 h 182"/>
                <a:gd name="T30" fmla="*/ 50 w 154"/>
                <a:gd name="T31" fmla="*/ 98 h 182"/>
                <a:gd name="T32" fmla="*/ 4 w 154"/>
                <a:gd name="T33" fmla="*/ 124 h 182"/>
                <a:gd name="T34" fmla="*/ 0 w 154"/>
                <a:gd name="T35" fmla="*/ 145 h 182"/>
                <a:gd name="T36" fmla="*/ 27 w 154"/>
                <a:gd name="T37" fmla="*/ 143 h 182"/>
                <a:gd name="T38" fmla="*/ 46 w 154"/>
                <a:gd name="T39" fmla="*/ 134 h 182"/>
                <a:gd name="T40" fmla="*/ 34 w 154"/>
                <a:gd name="T41" fmla="*/ 182 h 182"/>
                <a:gd name="T42" fmla="*/ 72 w 154"/>
                <a:gd name="T43" fmla="*/ 182 h 182"/>
                <a:gd name="T44" fmla="*/ 90 w 154"/>
                <a:gd name="T45" fmla="*/ 114 h 182"/>
                <a:gd name="T46" fmla="*/ 90 w 154"/>
                <a:gd name="T47" fmla="*/ 113 h 182"/>
                <a:gd name="T48" fmla="*/ 104 w 154"/>
                <a:gd name="T49" fmla="*/ 133 h 182"/>
                <a:gd name="T50" fmla="*/ 117 w 154"/>
                <a:gd name="T51" fmla="*/ 145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4" h="182">
                  <a:moveTo>
                    <a:pt x="117" y="145"/>
                  </a:moveTo>
                  <a:cubicBezTo>
                    <a:pt x="135" y="146"/>
                    <a:pt x="135" y="145"/>
                    <a:pt x="135" y="145"/>
                  </a:cubicBezTo>
                  <a:cubicBezTo>
                    <a:pt x="142" y="124"/>
                    <a:pt x="142" y="124"/>
                    <a:pt x="142" y="124"/>
                  </a:cubicBezTo>
                  <a:cubicBezTo>
                    <a:pt x="117" y="110"/>
                    <a:pt x="115" y="99"/>
                    <a:pt x="109" y="88"/>
                  </a:cubicBezTo>
                  <a:cubicBezTo>
                    <a:pt x="136" y="69"/>
                    <a:pt x="136" y="69"/>
                    <a:pt x="136" y="69"/>
                  </a:cubicBezTo>
                  <a:cubicBezTo>
                    <a:pt x="142" y="63"/>
                    <a:pt x="154" y="53"/>
                    <a:pt x="150" y="48"/>
                  </a:cubicBezTo>
                  <a:cubicBezTo>
                    <a:pt x="147" y="41"/>
                    <a:pt x="147" y="37"/>
                    <a:pt x="130" y="37"/>
                  </a:cubicBezTo>
                  <a:cubicBezTo>
                    <a:pt x="110" y="37"/>
                    <a:pt x="110" y="37"/>
                    <a:pt x="110" y="37"/>
                  </a:cubicBezTo>
                  <a:cubicBezTo>
                    <a:pt x="119" y="15"/>
                    <a:pt x="119" y="15"/>
                    <a:pt x="119" y="15"/>
                  </a:cubicBezTo>
                  <a:cubicBezTo>
                    <a:pt x="121" y="7"/>
                    <a:pt x="116" y="0"/>
                    <a:pt x="108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71" y="37"/>
                    <a:pt x="71" y="37"/>
                    <a:pt x="71" y="37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96" y="58"/>
                    <a:pt x="96" y="58"/>
                    <a:pt x="96" y="58"/>
                  </a:cubicBezTo>
                  <a:cubicBezTo>
                    <a:pt x="96" y="58"/>
                    <a:pt x="69" y="83"/>
                    <a:pt x="50" y="98"/>
                  </a:cubicBezTo>
                  <a:cubicBezTo>
                    <a:pt x="42" y="104"/>
                    <a:pt x="22" y="122"/>
                    <a:pt x="4" y="124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27" y="143"/>
                    <a:pt x="27" y="143"/>
                    <a:pt x="27" y="143"/>
                  </a:cubicBezTo>
                  <a:cubicBezTo>
                    <a:pt x="31" y="141"/>
                    <a:pt x="38" y="138"/>
                    <a:pt x="46" y="134"/>
                  </a:cubicBezTo>
                  <a:cubicBezTo>
                    <a:pt x="34" y="182"/>
                    <a:pt x="34" y="182"/>
                    <a:pt x="34" y="182"/>
                  </a:cubicBezTo>
                  <a:cubicBezTo>
                    <a:pt x="72" y="182"/>
                    <a:pt x="72" y="182"/>
                    <a:pt x="72" y="182"/>
                  </a:cubicBezTo>
                  <a:cubicBezTo>
                    <a:pt x="90" y="114"/>
                    <a:pt x="90" y="114"/>
                    <a:pt x="90" y="114"/>
                  </a:cubicBezTo>
                  <a:cubicBezTo>
                    <a:pt x="90" y="113"/>
                    <a:pt x="90" y="113"/>
                    <a:pt x="90" y="113"/>
                  </a:cubicBezTo>
                  <a:cubicBezTo>
                    <a:pt x="94" y="119"/>
                    <a:pt x="103" y="131"/>
                    <a:pt x="104" y="133"/>
                  </a:cubicBezTo>
                  <a:cubicBezTo>
                    <a:pt x="105" y="135"/>
                    <a:pt x="112" y="144"/>
                    <a:pt x="117" y="145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9" name="Freeform 18"/>
            <p:cNvSpPr>
              <a:spLocks noEditPoints="1"/>
            </p:cNvSpPr>
            <p:nvPr userDrawn="1"/>
          </p:nvSpPr>
          <p:spPr bwMode="auto">
            <a:xfrm>
              <a:off x="1851025" y="3708400"/>
              <a:ext cx="1146175" cy="1147763"/>
            </a:xfrm>
            <a:custGeom>
              <a:avLst/>
              <a:gdLst>
                <a:gd name="T0" fmla="*/ 153 w 306"/>
                <a:gd name="T1" fmla="*/ 0 h 306"/>
                <a:gd name="T2" fmla="*/ 0 w 306"/>
                <a:gd name="T3" fmla="*/ 153 h 306"/>
                <a:gd name="T4" fmla="*/ 153 w 306"/>
                <a:gd name="T5" fmla="*/ 306 h 306"/>
                <a:gd name="T6" fmla="*/ 306 w 306"/>
                <a:gd name="T7" fmla="*/ 153 h 306"/>
                <a:gd name="T8" fmla="*/ 153 w 306"/>
                <a:gd name="T9" fmla="*/ 0 h 306"/>
                <a:gd name="T10" fmla="*/ 32 w 306"/>
                <a:gd name="T11" fmla="*/ 153 h 306"/>
                <a:gd name="T12" fmla="*/ 33 w 306"/>
                <a:gd name="T13" fmla="*/ 136 h 306"/>
                <a:gd name="T14" fmla="*/ 199 w 306"/>
                <a:gd name="T15" fmla="*/ 136 h 306"/>
                <a:gd name="T16" fmla="*/ 197 w 306"/>
                <a:gd name="T17" fmla="*/ 148 h 306"/>
                <a:gd name="T18" fmla="*/ 189 w 306"/>
                <a:gd name="T19" fmla="*/ 172 h 306"/>
                <a:gd name="T20" fmla="*/ 113 w 306"/>
                <a:gd name="T21" fmla="*/ 161 h 306"/>
                <a:gd name="T22" fmla="*/ 85 w 306"/>
                <a:gd name="T23" fmla="*/ 194 h 306"/>
                <a:gd name="T24" fmla="*/ 95 w 306"/>
                <a:gd name="T25" fmla="*/ 223 h 306"/>
                <a:gd name="T26" fmla="*/ 137 w 306"/>
                <a:gd name="T27" fmla="*/ 239 h 306"/>
                <a:gd name="T28" fmla="*/ 144 w 306"/>
                <a:gd name="T29" fmla="*/ 239 h 306"/>
                <a:gd name="T30" fmla="*/ 154 w 306"/>
                <a:gd name="T31" fmla="*/ 238 h 306"/>
                <a:gd name="T32" fmla="*/ 195 w 306"/>
                <a:gd name="T33" fmla="*/ 213 h 306"/>
                <a:gd name="T34" fmla="*/ 227 w 306"/>
                <a:gd name="T35" fmla="*/ 249 h 306"/>
                <a:gd name="T36" fmla="*/ 153 w 306"/>
                <a:gd name="T37" fmla="*/ 275 h 306"/>
                <a:gd name="T38" fmla="*/ 32 w 306"/>
                <a:gd name="T39" fmla="*/ 153 h 306"/>
                <a:gd name="T40" fmla="*/ 169 w 306"/>
                <a:gd name="T41" fmla="*/ 198 h 306"/>
                <a:gd name="T42" fmla="*/ 139 w 306"/>
                <a:gd name="T43" fmla="*/ 210 h 306"/>
                <a:gd name="T44" fmla="*/ 120 w 306"/>
                <a:gd name="T45" fmla="*/ 206 h 306"/>
                <a:gd name="T46" fmla="*/ 119 w 306"/>
                <a:gd name="T47" fmla="*/ 191 h 306"/>
                <a:gd name="T48" fmla="*/ 140 w 306"/>
                <a:gd name="T49" fmla="*/ 186 h 306"/>
                <a:gd name="T50" fmla="*/ 169 w 306"/>
                <a:gd name="T51" fmla="*/ 198 h 306"/>
                <a:gd name="T52" fmla="*/ 250 w 306"/>
                <a:gd name="T53" fmla="*/ 227 h 306"/>
                <a:gd name="T54" fmla="*/ 213 w 306"/>
                <a:gd name="T55" fmla="*/ 189 h 306"/>
                <a:gd name="T56" fmla="*/ 214 w 306"/>
                <a:gd name="T57" fmla="*/ 188 h 306"/>
                <a:gd name="T58" fmla="*/ 228 w 306"/>
                <a:gd name="T59" fmla="*/ 131 h 306"/>
                <a:gd name="T60" fmla="*/ 219 w 306"/>
                <a:gd name="T61" fmla="*/ 111 h 306"/>
                <a:gd name="T62" fmla="*/ 203 w 306"/>
                <a:gd name="T63" fmla="*/ 106 h 306"/>
                <a:gd name="T64" fmla="*/ 41 w 306"/>
                <a:gd name="T65" fmla="*/ 106 h 306"/>
                <a:gd name="T66" fmla="*/ 153 w 306"/>
                <a:gd name="T67" fmla="*/ 31 h 306"/>
                <a:gd name="T68" fmla="*/ 275 w 306"/>
                <a:gd name="T69" fmla="*/ 153 h 306"/>
                <a:gd name="T70" fmla="*/ 250 w 306"/>
                <a:gd name="T71" fmla="*/ 227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06" h="306">
                  <a:moveTo>
                    <a:pt x="153" y="0"/>
                  </a:moveTo>
                  <a:cubicBezTo>
                    <a:pt x="69" y="0"/>
                    <a:pt x="0" y="69"/>
                    <a:pt x="0" y="153"/>
                  </a:cubicBezTo>
                  <a:cubicBezTo>
                    <a:pt x="0" y="237"/>
                    <a:pt x="69" y="306"/>
                    <a:pt x="153" y="306"/>
                  </a:cubicBezTo>
                  <a:cubicBezTo>
                    <a:pt x="238" y="306"/>
                    <a:pt x="306" y="237"/>
                    <a:pt x="306" y="153"/>
                  </a:cubicBezTo>
                  <a:cubicBezTo>
                    <a:pt x="306" y="69"/>
                    <a:pt x="238" y="0"/>
                    <a:pt x="153" y="0"/>
                  </a:cubicBezTo>
                  <a:moveTo>
                    <a:pt x="32" y="153"/>
                  </a:moveTo>
                  <a:cubicBezTo>
                    <a:pt x="32" y="147"/>
                    <a:pt x="32" y="142"/>
                    <a:pt x="33" y="136"/>
                  </a:cubicBezTo>
                  <a:cubicBezTo>
                    <a:pt x="199" y="136"/>
                    <a:pt x="199" y="136"/>
                    <a:pt x="199" y="136"/>
                  </a:cubicBezTo>
                  <a:cubicBezTo>
                    <a:pt x="199" y="136"/>
                    <a:pt x="198" y="142"/>
                    <a:pt x="197" y="148"/>
                  </a:cubicBezTo>
                  <a:cubicBezTo>
                    <a:pt x="194" y="160"/>
                    <a:pt x="189" y="172"/>
                    <a:pt x="189" y="172"/>
                  </a:cubicBezTo>
                  <a:cubicBezTo>
                    <a:pt x="157" y="156"/>
                    <a:pt x="136" y="154"/>
                    <a:pt x="113" y="161"/>
                  </a:cubicBezTo>
                  <a:cubicBezTo>
                    <a:pt x="99" y="165"/>
                    <a:pt x="86" y="181"/>
                    <a:pt x="85" y="194"/>
                  </a:cubicBezTo>
                  <a:cubicBezTo>
                    <a:pt x="83" y="209"/>
                    <a:pt x="88" y="217"/>
                    <a:pt x="95" y="223"/>
                  </a:cubicBezTo>
                  <a:cubicBezTo>
                    <a:pt x="110" y="238"/>
                    <a:pt x="123" y="240"/>
                    <a:pt x="137" y="239"/>
                  </a:cubicBezTo>
                  <a:cubicBezTo>
                    <a:pt x="140" y="239"/>
                    <a:pt x="141" y="239"/>
                    <a:pt x="144" y="239"/>
                  </a:cubicBezTo>
                  <a:cubicBezTo>
                    <a:pt x="146" y="239"/>
                    <a:pt x="151" y="238"/>
                    <a:pt x="154" y="238"/>
                  </a:cubicBezTo>
                  <a:cubicBezTo>
                    <a:pt x="166" y="238"/>
                    <a:pt x="182" y="226"/>
                    <a:pt x="195" y="213"/>
                  </a:cubicBezTo>
                  <a:cubicBezTo>
                    <a:pt x="207" y="224"/>
                    <a:pt x="221" y="241"/>
                    <a:pt x="227" y="249"/>
                  </a:cubicBezTo>
                  <a:cubicBezTo>
                    <a:pt x="207" y="265"/>
                    <a:pt x="181" y="275"/>
                    <a:pt x="153" y="275"/>
                  </a:cubicBezTo>
                  <a:cubicBezTo>
                    <a:pt x="86" y="275"/>
                    <a:pt x="32" y="220"/>
                    <a:pt x="32" y="153"/>
                  </a:cubicBezTo>
                  <a:moveTo>
                    <a:pt x="169" y="198"/>
                  </a:moveTo>
                  <a:cubicBezTo>
                    <a:pt x="155" y="208"/>
                    <a:pt x="146" y="210"/>
                    <a:pt x="139" y="210"/>
                  </a:cubicBezTo>
                  <a:cubicBezTo>
                    <a:pt x="133" y="210"/>
                    <a:pt x="126" y="209"/>
                    <a:pt x="120" y="206"/>
                  </a:cubicBezTo>
                  <a:cubicBezTo>
                    <a:pt x="114" y="203"/>
                    <a:pt x="114" y="194"/>
                    <a:pt x="119" y="191"/>
                  </a:cubicBezTo>
                  <a:cubicBezTo>
                    <a:pt x="126" y="186"/>
                    <a:pt x="132" y="186"/>
                    <a:pt x="140" y="186"/>
                  </a:cubicBezTo>
                  <a:cubicBezTo>
                    <a:pt x="156" y="186"/>
                    <a:pt x="169" y="198"/>
                    <a:pt x="169" y="198"/>
                  </a:cubicBezTo>
                  <a:moveTo>
                    <a:pt x="250" y="227"/>
                  </a:moveTo>
                  <a:cubicBezTo>
                    <a:pt x="234" y="207"/>
                    <a:pt x="220" y="195"/>
                    <a:pt x="213" y="189"/>
                  </a:cubicBezTo>
                  <a:cubicBezTo>
                    <a:pt x="213" y="189"/>
                    <a:pt x="214" y="188"/>
                    <a:pt x="214" y="188"/>
                  </a:cubicBezTo>
                  <a:cubicBezTo>
                    <a:pt x="226" y="166"/>
                    <a:pt x="227" y="140"/>
                    <a:pt x="228" y="131"/>
                  </a:cubicBezTo>
                  <a:cubicBezTo>
                    <a:pt x="230" y="123"/>
                    <a:pt x="224" y="115"/>
                    <a:pt x="219" y="111"/>
                  </a:cubicBezTo>
                  <a:cubicBezTo>
                    <a:pt x="213" y="106"/>
                    <a:pt x="203" y="106"/>
                    <a:pt x="203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59" y="62"/>
                    <a:pt x="103" y="31"/>
                    <a:pt x="153" y="31"/>
                  </a:cubicBezTo>
                  <a:cubicBezTo>
                    <a:pt x="220" y="31"/>
                    <a:pt x="275" y="86"/>
                    <a:pt x="275" y="153"/>
                  </a:cubicBezTo>
                  <a:cubicBezTo>
                    <a:pt x="275" y="181"/>
                    <a:pt x="266" y="206"/>
                    <a:pt x="250" y="227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0" name="Oval 19"/>
            <p:cNvSpPr>
              <a:spLocks noChangeArrowheads="1"/>
            </p:cNvSpPr>
            <p:nvPr userDrawn="1"/>
          </p:nvSpPr>
          <p:spPr bwMode="auto">
            <a:xfrm>
              <a:off x="2457450" y="3895725"/>
              <a:ext cx="180975" cy="180975"/>
            </a:xfrm>
            <a:prstGeom prst="ellipse">
              <a:avLst/>
            </a:pr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64" name="フッター プレースホルダ 4"/>
          <p:cNvSpPr>
            <a:spLocks noGrp="1"/>
          </p:cNvSpPr>
          <p:nvPr userDrawn="1">
            <p:ph type="ftr" sz="quarter" idx="3"/>
          </p:nvPr>
        </p:nvSpPr>
        <p:spPr>
          <a:xfrm>
            <a:off x="5421341" y="7035268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>
              <a:defRPr lang="en-US" altLang="ja-JP" smtClean="0">
                <a:solidFill>
                  <a:srgbClr val="C7CDE5"/>
                </a:solidFill>
              </a:defRPr>
            </a:lvl1pPr>
          </a:lstStyle>
          <a:p>
            <a:r>
              <a:rPr lang="en-US" dirty="0" smtClean="0"/>
              <a:t>© 2017 MARUBUN CORPORATION</a:t>
            </a:r>
            <a:endParaRPr lang="en-US" dirty="0"/>
          </a:p>
        </p:txBody>
      </p:sp>
      <p:sp>
        <p:nvSpPr>
          <p:cNvPr id="309" name="タイトル 1"/>
          <p:cNvSpPr>
            <a:spLocks noGrp="1"/>
          </p:cNvSpPr>
          <p:nvPr userDrawn="1">
            <p:ph type="ctrTitle"/>
          </p:nvPr>
        </p:nvSpPr>
        <p:spPr>
          <a:xfrm>
            <a:off x="354012" y="2344740"/>
            <a:ext cx="7116887" cy="486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algn="l" rtl="0" fontAlgn="ctr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lang="ja-JP" altLang="en-US" sz="3000" b="1" baseline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10" name="サブタイトル 2"/>
          <p:cNvSpPr>
            <a:spLocks noGrp="1"/>
          </p:cNvSpPr>
          <p:nvPr userDrawn="1">
            <p:ph type="subTitle" idx="1"/>
          </p:nvPr>
        </p:nvSpPr>
        <p:spPr>
          <a:xfrm>
            <a:off x="354012" y="2967119"/>
            <a:ext cx="7116887" cy="36004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fontAlgn="base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 kumimoji="1" lang="ja-JP" altLang="en-US" sz="2200" b="1" baseline="0">
                <a:solidFill>
                  <a:schemeClr val="tx1"/>
                </a:solidFill>
                <a:latin typeface="(日本語用のフォントを使用)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493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7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1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74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68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62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5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498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 smtClean="0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35572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9分割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12"/>
          </p:nvPr>
        </p:nvSpPr>
        <p:spPr>
          <a:xfrm>
            <a:off x="485776" y="1241425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400"/>
            </a:lvl1pPr>
            <a:lvl2pPr marL="173038" indent="0">
              <a:defRPr sz="1400"/>
            </a:lvl2pPr>
            <a:lvl3pPr marL="449263" indent="-200025">
              <a:defRPr sz="12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200"/>
            </a:lvl4pPr>
            <a:lvl5pPr marL="804863" indent="-131763">
              <a:buClr>
                <a:srgbClr val="ACACAC"/>
              </a:buClr>
              <a:defRPr sz="12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0" name="コンテンツ プレースホルダー 12"/>
          <p:cNvSpPr>
            <a:spLocks noGrp="1"/>
          </p:cNvSpPr>
          <p:nvPr>
            <p:ph sz="quarter" idx="13"/>
          </p:nvPr>
        </p:nvSpPr>
        <p:spPr>
          <a:xfrm>
            <a:off x="6452154" y="1241425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400"/>
            </a:lvl1pPr>
            <a:lvl2pPr marL="173038" indent="0">
              <a:defRPr sz="1400"/>
            </a:lvl2pPr>
            <a:lvl3pPr marL="449263" indent="-200025">
              <a:defRPr sz="12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200"/>
            </a:lvl4pPr>
            <a:lvl5pPr marL="804863" indent="-131763">
              <a:buClr>
                <a:srgbClr val="ACACAC"/>
              </a:buClr>
              <a:defRPr sz="12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1" name="コンテンツ プレースホルダー 12"/>
          <p:cNvSpPr>
            <a:spLocks noGrp="1"/>
          </p:cNvSpPr>
          <p:nvPr>
            <p:ph sz="quarter" idx="14"/>
          </p:nvPr>
        </p:nvSpPr>
        <p:spPr>
          <a:xfrm>
            <a:off x="3471777" y="1241425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400"/>
            </a:lvl1pPr>
            <a:lvl2pPr marL="173038" indent="0">
              <a:defRPr sz="1400"/>
            </a:lvl2pPr>
            <a:lvl3pPr marL="449263" indent="-200025">
              <a:defRPr sz="12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200"/>
            </a:lvl4pPr>
            <a:lvl5pPr marL="804863" indent="-131763">
              <a:buClr>
                <a:srgbClr val="ACACAC"/>
              </a:buClr>
              <a:defRPr sz="12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2" name="コンテンツ プレースホルダー 12"/>
          <p:cNvSpPr>
            <a:spLocks noGrp="1"/>
          </p:cNvSpPr>
          <p:nvPr>
            <p:ph sz="quarter" idx="15"/>
          </p:nvPr>
        </p:nvSpPr>
        <p:spPr>
          <a:xfrm>
            <a:off x="485776" y="4914280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400"/>
            </a:lvl1pPr>
            <a:lvl2pPr marL="173038" indent="0">
              <a:defRPr sz="1400"/>
            </a:lvl2pPr>
            <a:lvl3pPr marL="449263" indent="-200025">
              <a:defRPr sz="12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200"/>
            </a:lvl4pPr>
            <a:lvl5pPr marL="804863" indent="-131763">
              <a:buClr>
                <a:srgbClr val="ACACAC"/>
              </a:buClr>
              <a:defRPr sz="12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3" name="コンテンツ プレースホルダー 12"/>
          <p:cNvSpPr>
            <a:spLocks noGrp="1"/>
          </p:cNvSpPr>
          <p:nvPr>
            <p:ph sz="quarter" idx="16"/>
          </p:nvPr>
        </p:nvSpPr>
        <p:spPr>
          <a:xfrm>
            <a:off x="6452154" y="4914280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400"/>
            </a:lvl1pPr>
            <a:lvl2pPr marL="173038" indent="0">
              <a:tabLst/>
              <a:defRPr sz="1400"/>
            </a:lvl2pPr>
            <a:lvl3pPr marL="449263" indent="-200025">
              <a:defRPr sz="12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200"/>
            </a:lvl4pPr>
            <a:lvl5pPr marL="804863" indent="-131763">
              <a:buClr>
                <a:srgbClr val="ACACAC"/>
              </a:buClr>
              <a:defRPr sz="12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4" name="コンテンツ プレースホルダー 12"/>
          <p:cNvSpPr>
            <a:spLocks noGrp="1"/>
          </p:cNvSpPr>
          <p:nvPr>
            <p:ph sz="quarter" idx="17"/>
          </p:nvPr>
        </p:nvSpPr>
        <p:spPr>
          <a:xfrm>
            <a:off x="3471777" y="4914280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400"/>
            </a:lvl1pPr>
            <a:lvl2pPr marL="173038" indent="0">
              <a:defRPr sz="1400"/>
            </a:lvl2pPr>
            <a:lvl3pPr marL="449263" indent="-200025">
              <a:defRPr sz="12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200"/>
            </a:lvl4pPr>
            <a:lvl5pPr marL="804863" indent="-131763">
              <a:buClr>
                <a:srgbClr val="ACACAC"/>
              </a:buClr>
              <a:defRPr sz="12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5" name="コンテンツ プレースホルダー 12"/>
          <p:cNvSpPr>
            <a:spLocks noGrp="1"/>
          </p:cNvSpPr>
          <p:nvPr>
            <p:ph sz="quarter" idx="18"/>
          </p:nvPr>
        </p:nvSpPr>
        <p:spPr>
          <a:xfrm>
            <a:off x="485776" y="3082181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400"/>
            </a:lvl1pPr>
            <a:lvl2pPr marL="173038" indent="0">
              <a:defRPr sz="1400"/>
            </a:lvl2pPr>
            <a:lvl3pPr marL="449263" indent="-200025">
              <a:defRPr sz="12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200"/>
            </a:lvl4pPr>
            <a:lvl5pPr marL="804863" indent="-131763">
              <a:buClr>
                <a:srgbClr val="ACACAC"/>
              </a:buClr>
              <a:defRPr sz="12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6" name="コンテンツ プレースホルダー 12"/>
          <p:cNvSpPr>
            <a:spLocks noGrp="1"/>
          </p:cNvSpPr>
          <p:nvPr>
            <p:ph sz="quarter" idx="19"/>
          </p:nvPr>
        </p:nvSpPr>
        <p:spPr>
          <a:xfrm>
            <a:off x="6452154" y="3082181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400"/>
            </a:lvl1pPr>
            <a:lvl2pPr marL="173038" indent="0">
              <a:defRPr sz="1400"/>
            </a:lvl2pPr>
            <a:lvl3pPr marL="449263" indent="-200025">
              <a:defRPr sz="12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200"/>
            </a:lvl4pPr>
            <a:lvl5pPr marL="804863" indent="-131763">
              <a:buClr>
                <a:srgbClr val="ACACAC"/>
              </a:buClr>
              <a:defRPr sz="12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7" name="コンテンツ プレースホルダー 12"/>
          <p:cNvSpPr>
            <a:spLocks noGrp="1"/>
          </p:cNvSpPr>
          <p:nvPr>
            <p:ph sz="quarter" idx="20"/>
          </p:nvPr>
        </p:nvSpPr>
        <p:spPr>
          <a:xfrm>
            <a:off x="3471777" y="3082181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400"/>
            </a:lvl1pPr>
            <a:lvl2pPr marL="173038" indent="0">
              <a:defRPr sz="1400"/>
            </a:lvl2pPr>
            <a:lvl3pPr marL="449263" indent="-200025">
              <a:defRPr sz="12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200"/>
            </a:lvl4pPr>
            <a:lvl5pPr marL="804863" indent="-131763">
              <a:buClr>
                <a:srgbClr val="ACACAC"/>
              </a:buClr>
              <a:defRPr sz="12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561780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行頭文字設定なし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1" name="コンテンツ プレースホルダー 12"/>
          <p:cNvSpPr>
            <a:spLocks noGrp="1"/>
          </p:cNvSpPr>
          <p:nvPr>
            <p:ph sz="quarter" idx="10"/>
          </p:nvPr>
        </p:nvSpPr>
        <p:spPr>
          <a:xfrm>
            <a:off x="485775" y="1241425"/>
            <a:ext cx="8929464" cy="5473700"/>
          </a:xfrm>
        </p:spPr>
        <p:txBody>
          <a:bodyPr/>
          <a:lstStyle>
            <a:lvl1pPr marL="0" indent="0">
              <a:buSzPct val="130000"/>
              <a:buFontTx/>
              <a:buNone/>
              <a:defRPr sz="1800"/>
            </a:lvl1pPr>
            <a:lvl2pPr marL="177800" indent="0">
              <a:defRPr sz="1800"/>
            </a:lvl2pPr>
            <a:lvl3pPr marL="355600" indent="0">
              <a:buFontTx/>
              <a:buNone/>
              <a:defRPr sz="1600"/>
            </a:lvl3pPr>
            <a:lvl4pPr marL="528638" indent="0">
              <a:buClr>
                <a:srgbClr val="98B0E0"/>
              </a:buClr>
              <a:buFontTx/>
              <a:buNone/>
              <a:defRPr sz="1400"/>
            </a:lvl4pPr>
            <a:lvl5pPr marL="709613" indent="3175">
              <a:buFontTx/>
              <a:buNone/>
              <a:defRPr sz="1400"/>
            </a:lvl5pPr>
            <a:lvl9pPr marL="468000" indent="0">
              <a:buNone/>
              <a:defRPr/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778708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レイアウト設定なしフリー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  <p:sp>
        <p:nvSpPr>
          <p:cNvPr id="5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最終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グループ化 16"/>
          <p:cNvGrpSpPr>
            <a:grpSpLocks noChangeAspect="1"/>
          </p:cNvGrpSpPr>
          <p:nvPr userDrawn="1"/>
        </p:nvGrpSpPr>
        <p:grpSpPr>
          <a:xfrm>
            <a:off x="2927371" y="3330104"/>
            <a:ext cx="3902054" cy="584582"/>
            <a:chOff x="1851025" y="3708400"/>
            <a:chExt cx="7661276" cy="1147763"/>
          </a:xfrm>
        </p:grpSpPr>
        <p:sp>
          <p:nvSpPr>
            <p:cNvPr id="18" name="Freeform 6"/>
            <p:cNvSpPr>
              <a:spLocks/>
            </p:cNvSpPr>
            <p:nvPr userDrawn="1"/>
          </p:nvSpPr>
          <p:spPr bwMode="auto">
            <a:xfrm>
              <a:off x="3144838" y="3933825"/>
              <a:ext cx="1019175" cy="712788"/>
            </a:xfrm>
            <a:custGeom>
              <a:avLst/>
              <a:gdLst>
                <a:gd name="T0" fmla="*/ 233 w 272"/>
                <a:gd name="T1" fmla="*/ 165 h 190"/>
                <a:gd name="T2" fmla="*/ 254 w 272"/>
                <a:gd name="T3" fmla="*/ 78 h 190"/>
                <a:gd name="T4" fmla="*/ 255 w 272"/>
                <a:gd name="T5" fmla="*/ 40 h 190"/>
                <a:gd name="T6" fmla="*/ 231 w 272"/>
                <a:gd name="T7" fmla="*/ 35 h 190"/>
                <a:gd name="T8" fmla="*/ 159 w 272"/>
                <a:gd name="T9" fmla="*/ 35 h 190"/>
                <a:gd name="T10" fmla="*/ 163 w 272"/>
                <a:gd name="T11" fmla="*/ 27 h 190"/>
                <a:gd name="T12" fmla="*/ 166 w 272"/>
                <a:gd name="T13" fmla="*/ 7 h 190"/>
                <a:gd name="T14" fmla="*/ 148 w 272"/>
                <a:gd name="T15" fmla="*/ 0 h 190"/>
                <a:gd name="T16" fmla="*/ 127 w 272"/>
                <a:gd name="T17" fmla="*/ 0 h 190"/>
                <a:gd name="T18" fmla="*/ 111 w 272"/>
                <a:gd name="T19" fmla="*/ 35 h 190"/>
                <a:gd name="T20" fmla="*/ 38 w 272"/>
                <a:gd name="T21" fmla="*/ 35 h 190"/>
                <a:gd name="T22" fmla="*/ 33 w 272"/>
                <a:gd name="T23" fmla="*/ 56 h 190"/>
                <a:gd name="T24" fmla="*/ 102 w 272"/>
                <a:gd name="T25" fmla="*/ 56 h 190"/>
                <a:gd name="T26" fmla="*/ 86 w 272"/>
                <a:gd name="T27" fmla="*/ 93 h 190"/>
                <a:gd name="T28" fmla="*/ 48 w 272"/>
                <a:gd name="T29" fmla="*/ 77 h 190"/>
                <a:gd name="T30" fmla="*/ 40 w 272"/>
                <a:gd name="T31" fmla="*/ 100 h 190"/>
                <a:gd name="T32" fmla="*/ 75 w 272"/>
                <a:gd name="T33" fmla="*/ 116 h 190"/>
                <a:gd name="T34" fmla="*/ 68 w 272"/>
                <a:gd name="T35" fmla="*/ 132 h 190"/>
                <a:gd name="T36" fmla="*/ 40 w 272"/>
                <a:gd name="T37" fmla="*/ 163 h 190"/>
                <a:gd name="T38" fmla="*/ 2 w 272"/>
                <a:gd name="T39" fmla="*/ 163 h 190"/>
                <a:gd name="T40" fmla="*/ 0 w 272"/>
                <a:gd name="T41" fmla="*/ 187 h 190"/>
                <a:gd name="T42" fmla="*/ 57 w 272"/>
                <a:gd name="T43" fmla="*/ 187 h 190"/>
                <a:gd name="T44" fmla="*/ 104 w 272"/>
                <a:gd name="T45" fmla="*/ 154 h 190"/>
                <a:gd name="T46" fmla="*/ 113 w 272"/>
                <a:gd name="T47" fmla="*/ 135 h 190"/>
                <a:gd name="T48" fmla="*/ 157 w 272"/>
                <a:gd name="T49" fmla="*/ 167 h 190"/>
                <a:gd name="T50" fmla="*/ 165 w 272"/>
                <a:gd name="T51" fmla="*/ 140 h 190"/>
                <a:gd name="T52" fmla="*/ 123 w 272"/>
                <a:gd name="T53" fmla="*/ 112 h 190"/>
                <a:gd name="T54" fmla="*/ 149 w 272"/>
                <a:gd name="T55" fmla="*/ 56 h 190"/>
                <a:gd name="T56" fmla="*/ 211 w 272"/>
                <a:gd name="T57" fmla="*/ 56 h 190"/>
                <a:gd name="T58" fmla="*/ 214 w 272"/>
                <a:gd name="T59" fmla="*/ 60 h 190"/>
                <a:gd name="T60" fmla="*/ 189 w 272"/>
                <a:gd name="T61" fmla="*/ 152 h 190"/>
                <a:gd name="T62" fmla="*/ 195 w 272"/>
                <a:gd name="T63" fmla="*/ 179 h 190"/>
                <a:gd name="T64" fmla="*/ 233 w 272"/>
                <a:gd name="T65" fmla="*/ 187 h 190"/>
                <a:gd name="T66" fmla="*/ 264 w 272"/>
                <a:gd name="T67" fmla="*/ 187 h 190"/>
                <a:gd name="T68" fmla="*/ 272 w 272"/>
                <a:gd name="T69" fmla="*/ 165 h 190"/>
                <a:gd name="T70" fmla="*/ 233 w 272"/>
                <a:gd name="T71" fmla="*/ 165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72" h="190">
                  <a:moveTo>
                    <a:pt x="233" y="165"/>
                  </a:moveTo>
                  <a:cubicBezTo>
                    <a:pt x="233" y="165"/>
                    <a:pt x="247" y="104"/>
                    <a:pt x="254" y="78"/>
                  </a:cubicBezTo>
                  <a:cubicBezTo>
                    <a:pt x="262" y="50"/>
                    <a:pt x="260" y="44"/>
                    <a:pt x="255" y="40"/>
                  </a:cubicBezTo>
                  <a:cubicBezTo>
                    <a:pt x="249" y="36"/>
                    <a:pt x="239" y="35"/>
                    <a:pt x="231" y="35"/>
                  </a:cubicBezTo>
                  <a:cubicBezTo>
                    <a:pt x="159" y="35"/>
                    <a:pt x="159" y="35"/>
                    <a:pt x="159" y="35"/>
                  </a:cubicBezTo>
                  <a:cubicBezTo>
                    <a:pt x="161" y="30"/>
                    <a:pt x="163" y="27"/>
                    <a:pt x="163" y="27"/>
                  </a:cubicBezTo>
                  <a:cubicBezTo>
                    <a:pt x="166" y="20"/>
                    <a:pt x="168" y="11"/>
                    <a:pt x="166" y="7"/>
                  </a:cubicBezTo>
                  <a:cubicBezTo>
                    <a:pt x="164" y="4"/>
                    <a:pt x="160" y="0"/>
                    <a:pt x="148" y="0"/>
                  </a:cubicBezTo>
                  <a:cubicBezTo>
                    <a:pt x="135" y="0"/>
                    <a:pt x="127" y="0"/>
                    <a:pt x="127" y="0"/>
                  </a:cubicBezTo>
                  <a:cubicBezTo>
                    <a:pt x="127" y="0"/>
                    <a:pt x="120" y="15"/>
                    <a:pt x="111" y="35"/>
                  </a:cubicBezTo>
                  <a:cubicBezTo>
                    <a:pt x="38" y="35"/>
                    <a:pt x="38" y="35"/>
                    <a:pt x="38" y="35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102" y="56"/>
                    <a:pt x="102" y="56"/>
                    <a:pt x="102" y="56"/>
                  </a:cubicBezTo>
                  <a:cubicBezTo>
                    <a:pt x="96" y="69"/>
                    <a:pt x="91" y="81"/>
                    <a:pt x="86" y="93"/>
                  </a:cubicBezTo>
                  <a:cubicBezTo>
                    <a:pt x="67" y="84"/>
                    <a:pt x="51" y="78"/>
                    <a:pt x="48" y="77"/>
                  </a:cubicBezTo>
                  <a:cubicBezTo>
                    <a:pt x="40" y="100"/>
                    <a:pt x="40" y="100"/>
                    <a:pt x="40" y="100"/>
                  </a:cubicBezTo>
                  <a:cubicBezTo>
                    <a:pt x="51" y="105"/>
                    <a:pt x="64" y="110"/>
                    <a:pt x="75" y="116"/>
                  </a:cubicBezTo>
                  <a:cubicBezTo>
                    <a:pt x="71" y="125"/>
                    <a:pt x="68" y="131"/>
                    <a:pt x="68" y="132"/>
                  </a:cubicBezTo>
                  <a:cubicBezTo>
                    <a:pt x="66" y="135"/>
                    <a:pt x="54" y="163"/>
                    <a:pt x="40" y="163"/>
                  </a:cubicBezTo>
                  <a:cubicBezTo>
                    <a:pt x="2" y="163"/>
                    <a:pt x="2" y="163"/>
                    <a:pt x="2" y="163"/>
                  </a:cubicBezTo>
                  <a:cubicBezTo>
                    <a:pt x="0" y="187"/>
                    <a:pt x="0" y="187"/>
                    <a:pt x="0" y="187"/>
                  </a:cubicBezTo>
                  <a:cubicBezTo>
                    <a:pt x="57" y="187"/>
                    <a:pt x="57" y="187"/>
                    <a:pt x="57" y="187"/>
                  </a:cubicBezTo>
                  <a:cubicBezTo>
                    <a:pt x="74" y="186"/>
                    <a:pt x="91" y="182"/>
                    <a:pt x="104" y="154"/>
                  </a:cubicBezTo>
                  <a:cubicBezTo>
                    <a:pt x="106" y="149"/>
                    <a:pt x="109" y="143"/>
                    <a:pt x="113" y="135"/>
                  </a:cubicBezTo>
                  <a:cubicBezTo>
                    <a:pt x="130" y="145"/>
                    <a:pt x="146" y="156"/>
                    <a:pt x="157" y="167"/>
                  </a:cubicBezTo>
                  <a:cubicBezTo>
                    <a:pt x="165" y="140"/>
                    <a:pt x="165" y="140"/>
                    <a:pt x="165" y="140"/>
                  </a:cubicBezTo>
                  <a:cubicBezTo>
                    <a:pt x="156" y="132"/>
                    <a:pt x="140" y="122"/>
                    <a:pt x="123" y="112"/>
                  </a:cubicBezTo>
                  <a:cubicBezTo>
                    <a:pt x="132" y="93"/>
                    <a:pt x="141" y="73"/>
                    <a:pt x="149" y="56"/>
                  </a:cubicBezTo>
                  <a:cubicBezTo>
                    <a:pt x="211" y="56"/>
                    <a:pt x="211" y="56"/>
                    <a:pt x="211" y="56"/>
                  </a:cubicBezTo>
                  <a:cubicBezTo>
                    <a:pt x="214" y="56"/>
                    <a:pt x="214" y="60"/>
                    <a:pt x="214" y="60"/>
                  </a:cubicBezTo>
                  <a:cubicBezTo>
                    <a:pt x="214" y="60"/>
                    <a:pt x="195" y="130"/>
                    <a:pt x="189" y="152"/>
                  </a:cubicBezTo>
                  <a:cubicBezTo>
                    <a:pt x="184" y="167"/>
                    <a:pt x="188" y="174"/>
                    <a:pt x="195" y="179"/>
                  </a:cubicBezTo>
                  <a:cubicBezTo>
                    <a:pt x="210" y="190"/>
                    <a:pt x="223" y="187"/>
                    <a:pt x="233" y="187"/>
                  </a:cubicBezTo>
                  <a:cubicBezTo>
                    <a:pt x="236" y="187"/>
                    <a:pt x="264" y="187"/>
                    <a:pt x="264" y="187"/>
                  </a:cubicBezTo>
                  <a:cubicBezTo>
                    <a:pt x="272" y="165"/>
                    <a:pt x="272" y="165"/>
                    <a:pt x="272" y="165"/>
                  </a:cubicBezTo>
                  <a:lnTo>
                    <a:pt x="233" y="165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Freeform 7"/>
            <p:cNvSpPr>
              <a:spLocks/>
            </p:cNvSpPr>
            <p:nvPr userDrawn="1"/>
          </p:nvSpPr>
          <p:spPr bwMode="auto">
            <a:xfrm>
              <a:off x="7239000" y="3949700"/>
              <a:ext cx="247650" cy="82550"/>
            </a:xfrm>
            <a:custGeom>
              <a:avLst/>
              <a:gdLst>
                <a:gd name="T0" fmla="*/ 61 w 66"/>
                <a:gd name="T1" fmla="*/ 22 h 22"/>
                <a:gd name="T2" fmla="*/ 0 w 66"/>
                <a:gd name="T3" fmla="*/ 22 h 22"/>
                <a:gd name="T4" fmla="*/ 8 w 66"/>
                <a:gd name="T5" fmla="*/ 0 h 22"/>
                <a:gd name="T6" fmla="*/ 51 w 66"/>
                <a:gd name="T7" fmla="*/ 0 h 22"/>
                <a:gd name="T8" fmla="*/ 64 w 66"/>
                <a:gd name="T9" fmla="*/ 14 h 22"/>
                <a:gd name="T10" fmla="*/ 61 w 66"/>
                <a:gd name="T11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6" h="22">
                  <a:moveTo>
                    <a:pt x="61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64" y="0"/>
                    <a:pt x="66" y="8"/>
                    <a:pt x="64" y="14"/>
                  </a:cubicBezTo>
                  <a:lnTo>
                    <a:pt x="61" y="2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Freeform 8"/>
            <p:cNvSpPr>
              <a:spLocks/>
            </p:cNvSpPr>
            <p:nvPr userDrawn="1"/>
          </p:nvSpPr>
          <p:spPr bwMode="auto">
            <a:xfrm>
              <a:off x="6319838" y="4271963"/>
              <a:ext cx="641350" cy="382588"/>
            </a:xfrm>
            <a:custGeom>
              <a:avLst/>
              <a:gdLst>
                <a:gd name="T0" fmla="*/ 98 w 171"/>
                <a:gd name="T1" fmla="*/ 71 h 102"/>
                <a:gd name="T2" fmla="*/ 111 w 171"/>
                <a:gd name="T3" fmla="*/ 22 h 102"/>
                <a:gd name="T4" fmla="*/ 161 w 171"/>
                <a:gd name="T5" fmla="*/ 22 h 102"/>
                <a:gd name="T6" fmla="*/ 162 w 171"/>
                <a:gd name="T7" fmla="*/ 12 h 102"/>
                <a:gd name="T8" fmla="*/ 152 w 171"/>
                <a:gd name="T9" fmla="*/ 0 h 102"/>
                <a:gd name="T10" fmla="*/ 34 w 171"/>
                <a:gd name="T11" fmla="*/ 0 h 102"/>
                <a:gd name="T12" fmla="*/ 30 w 171"/>
                <a:gd name="T13" fmla="*/ 22 h 102"/>
                <a:gd name="T14" fmla="*/ 72 w 171"/>
                <a:gd name="T15" fmla="*/ 22 h 102"/>
                <a:gd name="T16" fmla="*/ 59 w 171"/>
                <a:gd name="T17" fmla="*/ 75 h 102"/>
                <a:gd name="T18" fmla="*/ 5 w 171"/>
                <a:gd name="T19" fmla="*/ 75 h 102"/>
                <a:gd name="T20" fmla="*/ 0 w 171"/>
                <a:gd name="T21" fmla="*/ 97 h 102"/>
                <a:gd name="T22" fmla="*/ 166 w 171"/>
                <a:gd name="T23" fmla="*/ 78 h 102"/>
                <a:gd name="T24" fmla="*/ 171 w 171"/>
                <a:gd name="T25" fmla="*/ 52 h 102"/>
                <a:gd name="T26" fmla="*/ 98 w 171"/>
                <a:gd name="T27" fmla="*/ 7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1" h="102">
                  <a:moveTo>
                    <a:pt x="98" y="71"/>
                  </a:moveTo>
                  <a:cubicBezTo>
                    <a:pt x="111" y="22"/>
                    <a:pt x="111" y="22"/>
                    <a:pt x="111" y="22"/>
                  </a:cubicBezTo>
                  <a:cubicBezTo>
                    <a:pt x="161" y="22"/>
                    <a:pt x="161" y="22"/>
                    <a:pt x="161" y="22"/>
                  </a:cubicBezTo>
                  <a:cubicBezTo>
                    <a:pt x="162" y="12"/>
                    <a:pt x="162" y="12"/>
                    <a:pt x="162" y="12"/>
                  </a:cubicBezTo>
                  <a:cubicBezTo>
                    <a:pt x="162" y="8"/>
                    <a:pt x="164" y="0"/>
                    <a:pt x="152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0" y="22"/>
                    <a:pt x="30" y="22"/>
                    <a:pt x="30" y="22"/>
                  </a:cubicBezTo>
                  <a:cubicBezTo>
                    <a:pt x="72" y="22"/>
                    <a:pt x="72" y="22"/>
                    <a:pt x="72" y="22"/>
                  </a:cubicBezTo>
                  <a:cubicBezTo>
                    <a:pt x="59" y="75"/>
                    <a:pt x="59" y="75"/>
                    <a:pt x="59" y="75"/>
                  </a:cubicBezTo>
                  <a:cubicBezTo>
                    <a:pt x="43" y="75"/>
                    <a:pt x="25" y="76"/>
                    <a:pt x="5" y="75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59" y="102"/>
                    <a:pt x="146" y="89"/>
                    <a:pt x="166" y="78"/>
                  </a:cubicBezTo>
                  <a:cubicBezTo>
                    <a:pt x="171" y="52"/>
                    <a:pt x="171" y="52"/>
                    <a:pt x="171" y="52"/>
                  </a:cubicBezTo>
                  <a:cubicBezTo>
                    <a:pt x="148" y="61"/>
                    <a:pt x="126" y="67"/>
                    <a:pt x="98" y="71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Freeform 9"/>
            <p:cNvSpPr>
              <a:spLocks/>
            </p:cNvSpPr>
            <p:nvPr userDrawn="1"/>
          </p:nvSpPr>
          <p:spPr bwMode="auto">
            <a:xfrm>
              <a:off x="6443663" y="3949700"/>
              <a:ext cx="1017588" cy="715963"/>
            </a:xfrm>
            <a:custGeom>
              <a:avLst/>
              <a:gdLst>
                <a:gd name="T0" fmla="*/ 256 w 271"/>
                <a:gd name="T1" fmla="*/ 36 h 191"/>
                <a:gd name="T2" fmla="*/ 179 w 271"/>
                <a:gd name="T3" fmla="*/ 36 h 191"/>
                <a:gd name="T4" fmla="*/ 178 w 271"/>
                <a:gd name="T5" fmla="*/ 22 h 191"/>
                <a:gd name="T6" fmla="*/ 164 w 271"/>
                <a:gd name="T7" fmla="*/ 0 h 191"/>
                <a:gd name="T8" fmla="*/ 134 w 271"/>
                <a:gd name="T9" fmla="*/ 0 h 191"/>
                <a:gd name="T10" fmla="*/ 137 w 271"/>
                <a:gd name="T11" fmla="*/ 36 h 191"/>
                <a:gd name="T12" fmla="*/ 5 w 271"/>
                <a:gd name="T13" fmla="*/ 36 h 191"/>
                <a:gd name="T14" fmla="*/ 0 w 271"/>
                <a:gd name="T15" fmla="*/ 57 h 191"/>
                <a:gd name="T16" fmla="*/ 139 w 271"/>
                <a:gd name="T17" fmla="*/ 57 h 191"/>
                <a:gd name="T18" fmla="*/ 228 w 271"/>
                <a:gd name="T19" fmla="*/ 191 h 191"/>
                <a:gd name="T20" fmla="*/ 237 w 271"/>
                <a:gd name="T21" fmla="*/ 148 h 191"/>
                <a:gd name="T22" fmla="*/ 182 w 271"/>
                <a:gd name="T23" fmla="*/ 57 h 191"/>
                <a:gd name="T24" fmla="*/ 266 w 271"/>
                <a:gd name="T25" fmla="*/ 57 h 191"/>
                <a:gd name="T26" fmla="*/ 268 w 271"/>
                <a:gd name="T27" fmla="*/ 50 h 191"/>
                <a:gd name="T28" fmla="*/ 256 w 271"/>
                <a:gd name="T29" fmla="*/ 36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1" h="191">
                  <a:moveTo>
                    <a:pt x="256" y="36"/>
                  </a:moveTo>
                  <a:cubicBezTo>
                    <a:pt x="179" y="36"/>
                    <a:pt x="179" y="36"/>
                    <a:pt x="179" y="36"/>
                  </a:cubicBezTo>
                  <a:cubicBezTo>
                    <a:pt x="179" y="31"/>
                    <a:pt x="178" y="27"/>
                    <a:pt x="178" y="22"/>
                  </a:cubicBezTo>
                  <a:cubicBezTo>
                    <a:pt x="175" y="1"/>
                    <a:pt x="172" y="0"/>
                    <a:pt x="164" y="0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135" y="11"/>
                    <a:pt x="136" y="23"/>
                    <a:pt x="137" y="36"/>
                  </a:cubicBezTo>
                  <a:cubicBezTo>
                    <a:pt x="5" y="36"/>
                    <a:pt x="5" y="36"/>
                    <a:pt x="5" y="36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139" y="57"/>
                    <a:pt x="139" y="57"/>
                    <a:pt x="139" y="57"/>
                  </a:cubicBezTo>
                  <a:cubicBezTo>
                    <a:pt x="145" y="107"/>
                    <a:pt x="159" y="161"/>
                    <a:pt x="228" y="191"/>
                  </a:cubicBezTo>
                  <a:cubicBezTo>
                    <a:pt x="237" y="148"/>
                    <a:pt x="237" y="148"/>
                    <a:pt x="237" y="148"/>
                  </a:cubicBezTo>
                  <a:cubicBezTo>
                    <a:pt x="197" y="129"/>
                    <a:pt x="187" y="92"/>
                    <a:pt x="182" y="57"/>
                  </a:cubicBezTo>
                  <a:cubicBezTo>
                    <a:pt x="266" y="57"/>
                    <a:pt x="266" y="57"/>
                    <a:pt x="266" y="57"/>
                  </a:cubicBezTo>
                  <a:cubicBezTo>
                    <a:pt x="268" y="50"/>
                    <a:pt x="268" y="50"/>
                    <a:pt x="268" y="50"/>
                  </a:cubicBezTo>
                  <a:cubicBezTo>
                    <a:pt x="271" y="44"/>
                    <a:pt x="269" y="36"/>
                    <a:pt x="256" y="36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Freeform 10"/>
            <p:cNvSpPr>
              <a:spLocks/>
            </p:cNvSpPr>
            <p:nvPr userDrawn="1"/>
          </p:nvSpPr>
          <p:spPr bwMode="auto">
            <a:xfrm>
              <a:off x="4197350" y="3937000"/>
              <a:ext cx="1106488" cy="717550"/>
            </a:xfrm>
            <a:custGeom>
              <a:avLst/>
              <a:gdLst>
                <a:gd name="T0" fmla="*/ 280 w 295"/>
                <a:gd name="T1" fmla="*/ 35 h 191"/>
                <a:gd name="T2" fmla="*/ 187 w 295"/>
                <a:gd name="T3" fmla="*/ 35 h 191"/>
                <a:gd name="T4" fmla="*/ 192 w 295"/>
                <a:gd name="T5" fmla="*/ 15 h 191"/>
                <a:gd name="T6" fmla="*/ 181 w 295"/>
                <a:gd name="T7" fmla="*/ 0 h 191"/>
                <a:gd name="T8" fmla="*/ 153 w 295"/>
                <a:gd name="T9" fmla="*/ 0 h 191"/>
                <a:gd name="T10" fmla="*/ 145 w 295"/>
                <a:gd name="T11" fmla="*/ 35 h 191"/>
                <a:gd name="T12" fmla="*/ 33 w 295"/>
                <a:gd name="T13" fmla="*/ 35 h 191"/>
                <a:gd name="T14" fmla="*/ 27 w 295"/>
                <a:gd name="T15" fmla="*/ 56 h 191"/>
                <a:gd name="T16" fmla="*/ 203 w 295"/>
                <a:gd name="T17" fmla="*/ 56 h 191"/>
                <a:gd name="T18" fmla="*/ 149 w 295"/>
                <a:gd name="T19" fmla="*/ 130 h 191"/>
                <a:gd name="T20" fmla="*/ 122 w 295"/>
                <a:gd name="T21" fmla="*/ 95 h 191"/>
                <a:gd name="T22" fmla="*/ 113 w 295"/>
                <a:gd name="T23" fmla="*/ 73 h 191"/>
                <a:gd name="T24" fmla="*/ 71 w 295"/>
                <a:gd name="T25" fmla="*/ 73 h 191"/>
                <a:gd name="T26" fmla="*/ 110 w 295"/>
                <a:gd name="T27" fmla="*/ 142 h 191"/>
                <a:gd name="T28" fmla="*/ 114 w 295"/>
                <a:gd name="T29" fmla="*/ 145 h 191"/>
                <a:gd name="T30" fmla="*/ 7 w 295"/>
                <a:gd name="T31" fmla="*/ 164 h 191"/>
                <a:gd name="T32" fmla="*/ 0 w 295"/>
                <a:gd name="T33" fmla="*/ 186 h 191"/>
                <a:gd name="T34" fmla="*/ 143 w 295"/>
                <a:gd name="T35" fmla="*/ 162 h 191"/>
                <a:gd name="T36" fmla="*/ 256 w 295"/>
                <a:gd name="T37" fmla="*/ 187 h 191"/>
                <a:gd name="T38" fmla="*/ 263 w 295"/>
                <a:gd name="T39" fmla="*/ 165 h 191"/>
                <a:gd name="T40" fmla="*/ 175 w 295"/>
                <a:gd name="T41" fmla="*/ 148 h 191"/>
                <a:gd name="T42" fmla="*/ 257 w 295"/>
                <a:gd name="T43" fmla="*/ 56 h 191"/>
                <a:gd name="T44" fmla="*/ 290 w 295"/>
                <a:gd name="T45" fmla="*/ 56 h 191"/>
                <a:gd name="T46" fmla="*/ 293 w 295"/>
                <a:gd name="T47" fmla="*/ 49 h 191"/>
                <a:gd name="T48" fmla="*/ 280 w 295"/>
                <a:gd name="T49" fmla="*/ 3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95" h="191">
                  <a:moveTo>
                    <a:pt x="280" y="35"/>
                  </a:moveTo>
                  <a:cubicBezTo>
                    <a:pt x="187" y="35"/>
                    <a:pt x="187" y="35"/>
                    <a:pt x="187" y="35"/>
                  </a:cubicBezTo>
                  <a:cubicBezTo>
                    <a:pt x="192" y="15"/>
                    <a:pt x="192" y="15"/>
                    <a:pt x="192" y="15"/>
                  </a:cubicBezTo>
                  <a:cubicBezTo>
                    <a:pt x="194" y="7"/>
                    <a:pt x="189" y="0"/>
                    <a:pt x="181" y="0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145" y="35"/>
                    <a:pt x="145" y="35"/>
                    <a:pt x="145" y="35"/>
                  </a:cubicBezTo>
                  <a:cubicBezTo>
                    <a:pt x="33" y="35"/>
                    <a:pt x="33" y="35"/>
                    <a:pt x="33" y="35"/>
                  </a:cubicBezTo>
                  <a:cubicBezTo>
                    <a:pt x="27" y="56"/>
                    <a:pt x="27" y="56"/>
                    <a:pt x="27" y="56"/>
                  </a:cubicBezTo>
                  <a:cubicBezTo>
                    <a:pt x="203" y="56"/>
                    <a:pt x="203" y="56"/>
                    <a:pt x="203" y="56"/>
                  </a:cubicBezTo>
                  <a:cubicBezTo>
                    <a:pt x="195" y="92"/>
                    <a:pt x="175" y="115"/>
                    <a:pt x="149" y="130"/>
                  </a:cubicBezTo>
                  <a:cubicBezTo>
                    <a:pt x="134" y="115"/>
                    <a:pt x="128" y="107"/>
                    <a:pt x="122" y="95"/>
                  </a:cubicBezTo>
                  <a:cubicBezTo>
                    <a:pt x="118" y="88"/>
                    <a:pt x="113" y="73"/>
                    <a:pt x="113" y="73"/>
                  </a:cubicBezTo>
                  <a:cubicBezTo>
                    <a:pt x="71" y="73"/>
                    <a:pt x="71" y="73"/>
                    <a:pt x="71" y="73"/>
                  </a:cubicBezTo>
                  <a:cubicBezTo>
                    <a:pt x="77" y="100"/>
                    <a:pt x="84" y="116"/>
                    <a:pt x="110" y="142"/>
                  </a:cubicBezTo>
                  <a:cubicBezTo>
                    <a:pt x="111" y="143"/>
                    <a:pt x="113" y="144"/>
                    <a:pt x="114" y="145"/>
                  </a:cubicBezTo>
                  <a:cubicBezTo>
                    <a:pt x="74" y="158"/>
                    <a:pt x="31" y="159"/>
                    <a:pt x="7" y="164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62" y="183"/>
                    <a:pt x="108" y="174"/>
                    <a:pt x="143" y="162"/>
                  </a:cubicBezTo>
                  <a:cubicBezTo>
                    <a:pt x="178" y="178"/>
                    <a:pt x="228" y="191"/>
                    <a:pt x="256" y="187"/>
                  </a:cubicBezTo>
                  <a:cubicBezTo>
                    <a:pt x="263" y="165"/>
                    <a:pt x="263" y="165"/>
                    <a:pt x="263" y="165"/>
                  </a:cubicBezTo>
                  <a:cubicBezTo>
                    <a:pt x="239" y="163"/>
                    <a:pt x="212" y="161"/>
                    <a:pt x="175" y="148"/>
                  </a:cubicBezTo>
                  <a:cubicBezTo>
                    <a:pt x="221" y="124"/>
                    <a:pt x="242" y="92"/>
                    <a:pt x="257" y="56"/>
                  </a:cubicBezTo>
                  <a:cubicBezTo>
                    <a:pt x="290" y="56"/>
                    <a:pt x="290" y="56"/>
                    <a:pt x="290" y="56"/>
                  </a:cubicBezTo>
                  <a:cubicBezTo>
                    <a:pt x="293" y="49"/>
                    <a:pt x="293" y="49"/>
                    <a:pt x="293" y="49"/>
                  </a:cubicBezTo>
                  <a:cubicBezTo>
                    <a:pt x="295" y="43"/>
                    <a:pt x="293" y="35"/>
                    <a:pt x="280" y="35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Freeform 11"/>
            <p:cNvSpPr>
              <a:spLocks/>
            </p:cNvSpPr>
            <p:nvPr userDrawn="1"/>
          </p:nvSpPr>
          <p:spPr bwMode="auto">
            <a:xfrm>
              <a:off x="5611813" y="3937000"/>
              <a:ext cx="749300" cy="698500"/>
            </a:xfrm>
            <a:custGeom>
              <a:avLst/>
              <a:gdLst>
                <a:gd name="T0" fmla="*/ 195 w 200"/>
                <a:gd name="T1" fmla="*/ 58 h 186"/>
                <a:gd name="T2" fmla="*/ 197 w 200"/>
                <a:gd name="T3" fmla="*/ 52 h 186"/>
                <a:gd name="T4" fmla="*/ 185 w 200"/>
                <a:gd name="T5" fmla="*/ 37 h 186"/>
                <a:gd name="T6" fmla="*/ 146 w 200"/>
                <a:gd name="T7" fmla="*/ 37 h 186"/>
                <a:gd name="T8" fmla="*/ 153 w 200"/>
                <a:gd name="T9" fmla="*/ 15 h 186"/>
                <a:gd name="T10" fmla="*/ 142 w 200"/>
                <a:gd name="T11" fmla="*/ 0 h 186"/>
                <a:gd name="T12" fmla="*/ 117 w 200"/>
                <a:gd name="T13" fmla="*/ 0 h 186"/>
                <a:gd name="T14" fmla="*/ 107 w 200"/>
                <a:gd name="T15" fmla="*/ 37 h 186"/>
                <a:gd name="T16" fmla="*/ 90 w 200"/>
                <a:gd name="T17" fmla="*/ 37 h 186"/>
                <a:gd name="T18" fmla="*/ 95 w 200"/>
                <a:gd name="T19" fmla="*/ 15 h 186"/>
                <a:gd name="T20" fmla="*/ 84 w 200"/>
                <a:gd name="T21" fmla="*/ 0 h 186"/>
                <a:gd name="T22" fmla="*/ 60 w 200"/>
                <a:gd name="T23" fmla="*/ 0 h 186"/>
                <a:gd name="T24" fmla="*/ 46 w 200"/>
                <a:gd name="T25" fmla="*/ 59 h 186"/>
                <a:gd name="T26" fmla="*/ 84 w 200"/>
                <a:gd name="T27" fmla="*/ 59 h 186"/>
                <a:gd name="T28" fmla="*/ 84 w 200"/>
                <a:gd name="T29" fmla="*/ 58 h 186"/>
                <a:gd name="T30" fmla="*/ 101 w 200"/>
                <a:gd name="T31" fmla="*/ 58 h 186"/>
                <a:gd name="T32" fmla="*/ 95 w 200"/>
                <a:gd name="T33" fmla="*/ 79 h 186"/>
                <a:gd name="T34" fmla="*/ 35 w 200"/>
                <a:gd name="T35" fmla="*/ 79 h 186"/>
                <a:gd name="T36" fmla="*/ 27 w 200"/>
                <a:gd name="T37" fmla="*/ 100 h 186"/>
                <a:gd name="T38" fmla="*/ 75 w 200"/>
                <a:gd name="T39" fmla="*/ 100 h 186"/>
                <a:gd name="T40" fmla="*/ 26 w 200"/>
                <a:gd name="T41" fmla="*/ 158 h 186"/>
                <a:gd name="T42" fmla="*/ 4 w 200"/>
                <a:gd name="T43" fmla="*/ 166 h 186"/>
                <a:gd name="T44" fmla="*/ 0 w 200"/>
                <a:gd name="T45" fmla="*/ 186 h 186"/>
                <a:gd name="T46" fmla="*/ 29 w 200"/>
                <a:gd name="T47" fmla="*/ 186 h 186"/>
                <a:gd name="T48" fmla="*/ 57 w 200"/>
                <a:gd name="T49" fmla="*/ 164 h 186"/>
                <a:gd name="T50" fmla="*/ 80 w 200"/>
                <a:gd name="T51" fmla="*/ 135 h 186"/>
                <a:gd name="T52" fmla="*/ 65 w 200"/>
                <a:gd name="T53" fmla="*/ 186 h 186"/>
                <a:gd name="T54" fmla="*/ 104 w 200"/>
                <a:gd name="T55" fmla="*/ 186 h 186"/>
                <a:gd name="T56" fmla="*/ 121 w 200"/>
                <a:gd name="T57" fmla="*/ 127 h 186"/>
                <a:gd name="T58" fmla="*/ 134 w 200"/>
                <a:gd name="T59" fmla="*/ 170 h 186"/>
                <a:gd name="T60" fmla="*/ 150 w 200"/>
                <a:gd name="T61" fmla="*/ 186 h 186"/>
                <a:gd name="T62" fmla="*/ 168 w 200"/>
                <a:gd name="T63" fmla="*/ 186 h 186"/>
                <a:gd name="T64" fmla="*/ 174 w 200"/>
                <a:gd name="T65" fmla="*/ 160 h 186"/>
                <a:gd name="T66" fmla="*/ 157 w 200"/>
                <a:gd name="T67" fmla="*/ 152 h 186"/>
                <a:gd name="T68" fmla="*/ 138 w 200"/>
                <a:gd name="T69" fmla="*/ 100 h 186"/>
                <a:gd name="T70" fmla="*/ 192 w 200"/>
                <a:gd name="T71" fmla="*/ 100 h 186"/>
                <a:gd name="T72" fmla="*/ 195 w 200"/>
                <a:gd name="T73" fmla="*/ 93 h 186"/>
                <a:gd name="T74" fmla="*/ 183 w 200"/>
                <a:gd name="T75" fmla="*/ 79 h 186"/>
                <a:gd name="T76" fmla="*/ 134 w 200"/>
                <a:gd name="T77" fmla="*/ 79 h 186"/>
                <a:gd name="T78" fmla="*/ 140 w 200"/>
                <a:gd name="T79" fmla="*/ 58 h 186"/>
                <a:gd name="T80" fmla="*/ 195 w 200"/>
                <a:gd name="T81" fmla="*/ 58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0" h="186">
                  <a:moveTo>
                    <a:pt x="195" y="58"/>
                  </a:moveTo>
                  <a:cubicBezTo>
                    <a:pt x="197" y="52"/>
                    <a:pt x="197" y="52"/>
                    <a:pt x="197" y="52"/>
                  </a:cubicBezTo>
                  <a:cubicBezTo>
                    <a:pt x="200" y="45"/>
                    <a:pt x="198" y="37"/>
                    <a:pt x="185" y="37"/>
                  </a:cubicBezTo>
                  <a:cubicBezTo>
                    <a:pt x="146" y="37"/>
                    <a:pt x="146" y="37"/>
                    <a:pt x="146" y="37"/>
                  </a:cubicBezTo>
                  <a:cubicBezTo>
                    <a:pt x="153" y="15"/>
                    <a:pt x="153" y="15"/>
                    <a:pt x="153" y="15"/>
                  </a:cubicBezTo>
                  <a:cubicBezTo>
                    <a:pt x="155" y="7"/>
                    <a:pt x="150" y="0"/>
                    <a:pt x="142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90" y="37"/>
                    <a:pt x="90" y="37"/>
                    <a:pt x="90" y="37"/>
                  </a:cubicBezTo>
                  <a:cubicBezTo>
                    <a:pt x="95" y="15"/>
                    <a:pt x="95" y="15"/>
                    <a:pt x="95" y="15"/>
                  </a:cubicBezTo>
                  <a:cubicBezTo>
                    <a:pt x="97" y="7"/>
                    <a:pt x="92" y="0"/>
                    <a:pt x="84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46" y="59"/>
                    <a:pt x="46" y="59"/>
                    <a:pt x="46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8"/>
                    <a:pt x="84" y="58"/>
                    <a:pt x="84" y="58"/>
                  </a:cubicBezTo>
                  <a:cubicBezTo>
                    <a:pt x="101" y="58"/>
                    <a:pt x="101" y="58"/>
                    <a:pt x="101" y="58"/>
                  </a:cubicBezTo>
                  <a:cubicBezTo>
                    <a:pt x="95" y="79"/>
                    <a:pt x="95" y="79"/>
                    <a:pt x="95" y="79"/>
                  </a:cubicBezTo>
                  <a:cubicBezTo>
                    <a:pt x="35" y="79"/>
                    <a:pt x="35" y="79"/>
                    <a:pt x="35" y="79"/>
                  </a:cubicBezTo>
                  <a:cubicBezTo>
                    <a:pt x="27" y="100"/>
                    <a:pt x="27" y="100"/>
                    <a:pt x="27" y="100"/>
                  </a:cubicBezTo>
                  <a:cubicBezTo>
                    <a:pt x="75" y="100"/>
                    <a:pt x="75" y="100"/>
                    <a:pt x="75" y="100"/>
                  </a:cubicBezTo>
                  <a:cubicBezTo>
                    <a:pt x="26" y="158"/>
                    <a:pt x="26" y="158"/>
                    <a:pt x="26" y="158"/>
                  </a:cubicBezTo>
                  <a:cubicBezTo>
                    <a:pt x="26" y="158"/>
                    <a:pt x="24" y="166"/>
                    <a:pt x="4" y="16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29" y="186"/>
                    <a:pt x="29" y="186"/>
                    <a:pt x="29" y="186"/>
                  </a:cubicBezTo>
                  <a:cubicBezTo>
                    <a:pt x="36" y="186"/>
                    <a:pt x="47" y="177"/>
                    <a:pt x="57" y="164"/>
                  </a:cubicBezTo>
                  <a:cubicBezTo>
                    <a:pt x="62" y="158"/>
                    <a:pt x="71" y="146"/>
                    <a:pt x="80" y="135"/>
                  </a:cubicBezTo>
                  <a:cubicBezTo>
                    <a:pt x="65" y="186"/>
                    <a:pt x="65" y="186"/>
                    <a:pt x="65" y="186"/>
                  </a:cubicBezTo>
                  <a:cubicBezTo>
                    <a:pt x="104" y="186"/>
                    <a:pt x="104" y="186"/>
                    <a:pt x="104" y="186"/>
                  </a:cubicBezTo>
                  <a:cubicBezTo>
                    <a:pt x="121" y="127"/>
                    <a:pt x="121" y="127"/>
                    <a:pt x="121" y="127"/>
                  </a:cubicBezTo>
                  <a:cubicBezTo>
                    <a:pt x="134" y="170"/>
                    <a:pt x="134" y="170"/>
                    <a:pt x="134" y="170"/>
                  </a:cubicBezTo>
                  <a:cubicBezTo>
                    <a:pt x="134" y="170"/>
                    <a:pt x="137" y="186"/>
                    <a:pt x="150" y="186"/>
                  </a:cubicBezTo>
                  <a:cubicBezTo>
                    <a:pt x="168" y="186"/>
                    <a:pt x="168" y="186"/>
                    <a:pt x="168" y="186"/>
                  </a:cubicBezTo>
                  <a:cubicBezTo>
                    <a:pt x="174" y="160"/>
                    <a:pt x="174" y="160"/>
                    <a:pt x="174" y="160"/>
                  </a:cubicBezTo>
                  <a:cubicBezTo>
                    <a:pt x="168" y="160"/>
                    <a:pt x="163" y="168"/>
                    <a:pt x="157" y="152"/>
                  </a:cubicBezTo>
                  <a:cubicBezTo>
                    <a:pt x="152" y="139"/>
                    <a:pt x="143" y="115"/>
                    <a:pt x="138" y="100"/>
                  </a:cubicBezTo>
                  <a:cubicBezTo>
                    <a:pt x="192" y="100"/>
                    <a:pt x="192" y="100"/>
                    <a:pt x="192" y="100"/>
                  </a:cubicBezTo>
                  <a:cubicBezTo>
                    <a:pt x="195" y="93"/>
                    <a:pt x="195" y="93"/>
                    <a:pt x="195" y="93"/>
                  </a:cubicBezTo>
                  <a:cubicBezTo>
                    <a:pt x="197" y="87"/>
                    <a:pt x="195" y="79"/>
                    <a:pt x="183" y="79"/>
                  </a:cubicBezTo>
                  <a:cubicBezTo>
                    <a:pt x="134" y="79"/>
                    <a:pt x="134" y="79"/>
                    <a:pt x="134" y="79"/>
                  </a:cubicBezTo>
                  <a:cubicBezTo>
                    <a:pt x="140" y="58"/>
                    <a:pt x="140" y="58"/>
                    <a:pt x="140" y="58"/>
                  </a:cubicBezTo>
                  <a:lnTo>
                    <a:pt x="195" y="58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Freeform 12"/>
            <p:cNvSpPr>
              <a:spLocks/>
            </p:cNvSpPr>
            <p:nvPr userDrawn="1"/>
          </p:nvSpPr>
          <p:spPr bwMode="auto">
            <a:xfrm>
              <a:off x="5251450" y="3937000"/>
              <a:ext cx="506413" cy="698500"/>
            </a:xfrm>
            <a:custGeom>
              <a:avLst/>
              <a:gdLst>
                <a:gd name="T0" fmla="*/ 106 w 135"/>
                <a:gd name="T1" fmla="*/ 139 h 186"/>
                <a:gd name="T2" fmla="*/ 124 w 135"/>
                <a:gd name="T3" fmla="*/ 139 h 186"/>
                <a:gd name="T4" fmla="*/ 127 w 135"/>
                <a:gd name="T5" fmla="*/ 117 h 186"/>
                <a:gd name="T6" fmla="*/ 111 w 135"/>
                <a:gd name="T7" fmla="*/ 96 h 186"/>
                <a:gd name="T8" fmla="*/ 103 w 135"/>
                <a:gd name="T9" fmla="*/ 64 h 186"/>
                <a:gd name="T10" fmla="*/ 105 w 135"/>
                <a:gd name="T11" fmla="*/ 58 h 186"/>
                <a:gd name="T12" fmla="*/ 130 w 135"/>
                <a:gd name="T13" fmla="*/ 58 h 186"/>
                <a:gd name="T14" fmla="*/ 133 w 135"/>
                <a:gd name="T15" fmla="*/ 52 h 186"/>
                <a:gd name="T16" fmla="*/ 124 w 135"/>
                <a:gd name="T17" fmla="*/ 37 h 186"/>
                <a:gd name="T18" fmla="*/ 111 w 135"/>
                <a:gd name="T19" fmla="*/ 37 h 186"/>
                <a:gd name="T20" fmla="*/ 117 w 135"/>
                <a:gd name="T21" fmla="*/ 15 h 186"/>
                <a:gd name="T22" fmla="*/ 106 w 135"/>
                <a:gd name="T23" fmla="*/ 0 h 186"/>
                <a:gd name="T24" fmla="*/ 84 w 135"/>
                <a:gd name="T25" fmla="*/ 0 h 186"/>
                <a:gd name="T26" fmla="*/ 74 w 135"/>
                <a:gd name="T27" fmla="*/ 37 h 186"/>
                <a:gd name="T28" fmla="*/ 39 w 135"/>
                <a:gd name="T29" fmla="*/ 37 h 186"/>
                <a:gd name="T30" fmla="*/ 33 w 135"/>
                <a:gd name="T31" fmla="*/ 58 h 186"/>
                <a:gd name="T32" fmla="*/ 68 w 135"/>
                <a:gd name="T33" fmla="*/ 58 h 186"/>
                <a:gd name="T34" fmla="*/ 66 w 135"/>
                <a:gd name="T35" fmla="*/ 65 h 186"/>
                <a:gd name="T36" fmla="*/ 31 w 135"/>
                <a:gd name="T37" fmla="*/ 118 h 186"/>
                <a:gd name="T38" fmla="*/ 3 w 135"/>
                <a:gd name="T39" fmla="*/ 135 h 186"/>
                <a:gd name="T40" fmla="*/ 0 w 135"/>
                <a:gd name="T41" fmla="*/ 158 h 186"/>
                <a:gd name="T42" fmla="*/ 22 w 135"/>
                <a:gd name="T43" fmla="*/ 158 h 186"/>
                <a:gd name="T44" fmla="*/ 46 w 135"/>
                <a:gd name="T45" fmla="*/ 137 h 186"/>
                <a:gd name="T46" fmla="*/ 32 w 135"/>
                <a:gd name="T47" fmla="*/ 186 h 186"/>
                <a:gd name="T48" fmla="*/ 69 w 135"/>
                <a:gd name="T49" fmla="*/ 186 h 186"/>
                <a:gd name="T50" fmla="*/ 90 w 135"/>
                <a:gd name="T51" fmla="*/ 112 h 186"/>
                <a:gd name="T52" fmla="*/ 106 w 135"/>
                <a:gd name="T53" fmla="*/ 139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5" h="186">
                  <a:moveTo>
                    <a:pt x="106" y="139"/>
                  </a:moveTo>
                  <a:cubicBezTo>
                    <a:pt x="116" y="138"/>
                    <a:pt x="124" y="139"/>
                    <a:pt x="124" y="139"/>
                  </a:cubicBezTo>
                  <a:cubicBezTo>
                    <a:pt x="127" y="117"/>
                    <a:pt x="127" y="117"/>
                    <a:pt x="127" y="117"/>
                  </a:cubicBezTo>
                  <a:cubicBezTo>
                    <a:pt x="123" y="115"/>
                    <a:pt x="116" y="122"/>
                    <a:pt x="111" y="96"/>
                  </a:cubicBezTo>
                  <a:cubicBezTo>
                    <a:pt x="109" y="84"/>
                    <a:pt x="106" y="73"/>
                    <a:pt x="103" y="64"/>
                  </a:cubicBezTo>
                  <a:cubicBezTo>
                    <a:pt x="105" y="58"/>
                    <a:pt x="105" y="58"/>
                    <a:pt x="105" y="58"/>
                  </a:cubicBezTo>
                  <a:cubicBezTo>
                    <a:pt x="130" y="58"/>
                    <a:pt x="130" y="58"/>
                    <a:pt x="130" y="58"/>
                  </a:cubicBezTo>
                  <a:cubicBezTo>
                    <a:pt x="133" y="52"/>
                    <a:pt x="133" y="52"/>
                    <a:pt x="133" y="52"/>
                  </a:cubicBezTo>
                  <a:cubicBezTo>
                    <a:pt x="135" y="45"/>
                    <a:pt x="134" y="36"/>
                    <a:pt x="124" y="37"/>
                  </a:cubicBezTo>
                  <a:cubicBezTo>
                    <a:pt x="111" y="37"/>
                    <a:pt x="111" y="37"/>
                    <a:pt x="111" y="37"/>
                  </a:cubicBezTo>
                  <a:cubicBezTo>
                    <a:pt x="117" y="15"/>
                    <a:pt x="117" y="15"/>
                    <a:pt x="117" y="15"/>
                  </a:cubicBezTo>
                  <a:cubicBezTo>
                    <a:pt x="119" y="7"/>
                    <a:pt x="114" y="0"/>
                    <a:pt x="106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74" y="37"/>
                    <a:pt x="74" y="37"/>
                    <a:pt x="74" y="37"/>
                  </a:cubicBezTo>
                  <a:cubicBezTo>
                    <a:pt x="39" y="37"/>
                    <a:pt x="39" y="37"/>
                    <a:pt x="39" y="37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68" y="58"/>
                    <a:pt x="68" y="58"/>
                    <a:pt x="68" y="58"/>
                  </a:cubicBezTo>
                  <a:cubicBezTo>
                    <a:pt x="66" y="65"/>
                    <a:pt x="66" y="65"/>
                    <a:pt x="66" y="65"/>
                  </a:cubicBezTo>
                  <a:cubicBezTo>
                    <a:pt x="55" y="84"/>
                    <a:pt x="37" y="109"/>
                    <a:pt x="31" y="118"/>
                  </a:cubicBezTo>
                  <a:cubicBezTo>
                    <a:pt x="29" y="121"/>
                    <a:pt x="29" y="129"/>
                    <a:pt x="3" y="135"/>
                  </a:cubicBezTo>
                  <a:cubicBezTo>
                    <a:pt x="0" y="158"/>
                    <a:pt x="0" y="158"/>
                    <a:pt x="0" y="158"/>
                  </a:cubicBezTo>
                  <a:cubicBezTo>
                    <a:pt x="22" y="158"/>
                    <a:pt x="22" y="158"/>
                    <a:pt x="22" y="158"/>
                  </a:cubicBezTo>
                  <a:cubicBezTo>
                    <a:pt x="25" y="158"/>
                    <a:pt x="36" y="149"/>
                    <a:pt x="46" y="137"/>
                  </a:cubicBezTo>
                  <a:cubicBezTo>
                    <a:pt x="32" y="186"/>
                    <a:pt x="32" y="186"/>
                    <a:pt x="32" y="186"/>
                  </a:cubicBezTo>
                  <a:cubicBezTo>
                    <a:pt x="69" y="186"/>
                    <a:pt x="69" y="186"/>
                    <a:pt x="69" y="186"/>
                  </a:cubicBezTo>
                  <a:cubicBezTo>
                    <a:pt x="90" y="112"/>
                    <a:pt x="90" y="112"/>
                    <a:pt x="90" y="112"/>
                  </a:cubicBezTo>
                  <a:cubicBezTo>
                    <a:pt x="96" y="127"/>
                    <a:pt x="100" y="139"/>
                    <a:pt x="106" y="139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Freeform 13"/>
            <p:cNvSpPr>
              <a:spLocks/>
            </p:cNvSpPr>
            <p:nvPr userDrawn="1"/>
          </p:nvSpPr>
          <p:spPr bwMode="auto">
            <a:xfrm>
              <a:off x="7527925" y="4233863"/>
              <a:ext cx="903288" cy="79375"/>
            </a:xfrm>
            <a:custGeom>
              <a:avLst/>
              <a:gdLst>
                <a:gd name="T0" fmla="*/ 237 w 241"/>
                <a:gd name="T1" fmla="*/ 21 h 21"/>
                <a:gd name="T2" fmla="*/ 0 w 241"/>
                <a:gd name="T3" fmla="*/ 21 h 21"/>
                <a:gd name="T4" fmla="*/ 7 w 241"/>
                <a:gd name="T5" fmla="*/ 0 h 21"/>
                <a:gd name="T6" fmla="*/ 231 w 241"/>
                <a:gd name="T7" fmla="*/ 0 h 21"/>
                <a:gd name="T8" fmla="*/ 241 w 241"/>
                <a:gd name="T9" fmla="*/ 11 h 21"/>
                <a:gd name="T10" fmla="*/ 237 w 241"/>
                <a:gd name="T11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1" h="21">
                  <a:moveTo>
                    <a:pt x="237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231" y="0"/>
                    <a:pt x="231" y="0"/>
                    <a:pt x="231" y="0"/>
                  </a:cubicBezTo>
                  <a:cubicBezTo>
                    <a:pt x="238" y="1"/>
                    <a:pt x="241" y="6"/>
                    <a:pt x="241" y="11"/>
                  </a:cubicBezTo>
                  <a:lnTo>
                    <a:pt x="237" y="21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Freeform 14"/>
            <p:cNvSpPr>
              <a:spLocks/>
            </p:cNvSpPr>
            <p:nvPr userDrawn="1"/>
          </p:nvSpPr>
          <p:spPr bwMode="auto">
            <a:xfrm>
              <a:off x="7508875" y="3949700"/>
              <a:ext cx="1039813" cy="250825"/>
            </a:xfrm>
            <a:custGeom>
              <a:avLst/>
              <a:gdLst>
                <a:gd name="T0" fmla="*/ 221 w 277"/>
                <a:gd name="T1" fmla="*/ 39 h 67"/>
                <a:gd name="T2" fmla="*/ 172 w 277"/>
                <a:gd name="T3" fmla="*/ 0 h 67"/>
                <a:gd name="T4" fmla="*/ 113 w 277"/>
                <a:gd name="T5" fmla="*/ 0 h 67"/>
                <a:gd name="T6" fmla="*/ 40 w 277"/>
                <a:gd name="T7" fmla="*/ 41 h 67"/>
                <a:gd name="T8" fmla="*/ 8 w 277"/>
                <a:gd name="T9" fmla="*/ 45 h 67"/>
                <a:gd name="T10" fmla="*/ 0 w 277"/>
                <a:gd name="T11" fmla="*/ 67 h 67"/>
                <a:gd name="T12" fmla="*/ 65 w 277"/>
                <a:gd name="T13" fmla="*/ 67 h 67"/>
                <a:gd name="T14" fmla="*/ 139 w 277"/>
                <a:gd name="T15" fmla="*/ 25 h 67"/>
                <a:gd name="T16" fmla="*/ 146 w 277"/>
                <a:gd name="T17" fmla="*/ 25 h 67"/>
                <a:gd name="T18" fmla="*/ 198 w 277"/>
                <a:gd name="T19" fmla="*/ 67 h 67"/>
                <a:gd name="T20" fmla="*/ 267 w 277"/>
                <a:gd name="T21" fmla="*/ 67 h 67"/>
                <a:gd name="T22" fmla="*/ 258 w 277"/>
                <a:gd name="T23" fmla="*/ 44 h 67"/>
                <a:gd name="T24" fmla="*/ 239 w 277"/>
                <a:gd name="T25" fmla="*/ 44 h 67"/>
                <a:gd name="T26" fmla="*/ 221 w 277"/>
                <a:gd name="T27" fmla="*/ 39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7" h="67">
                  <a:moveTo>
                    <a:pt x="221" y="39"/>
                  </a:moveTo>
                  <a:cubicBezTo>
                    <a:pt x="203" y="25"/>
                    <a:pt x="172" y="0"/>
                    <a:pt x="172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40" y="41"/>
                    <a:pt x="40" y="41"/>
                    <a:pt x="40" y="41"/>
                  </a:cubicBezTo>
                  <a:cubicBezTo>
                    <a:pt x="40" y="41"/>
                    <a:pt x="29" y="45"/>
                    <a:pt x="8" y="45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139" y="25"/>
                    <a:pt x="139" y="25"/>
                    <a:pt x="139" y="25"/>
                  </a:cubicBezTo>
                  <a:cubicBezTo>
                    <a:pt x="146" y="25"/>
                    <a:pt x="146" y="25"/>
                    <a:pt x="146" y="25"/>
                  </a:cubicBezTo>
                  <a:cubicBezTo>
                    <a:pt x="198" y="67"/>
                    <a:pt x="198" y="67"/>
                    <a:pt x="198" y="67"/>
                  </a:cubicBezTo>
                  <a:cubicBezTo>
                    <a:pt x="267" y="67"/>
                    <a:pt x="267" y="67"/>
                    <a:pt x="267" y="67"/>
                  </a:cubicBezTo>
                  <a:cubicBezTo>
                    <a:pt x="267" y="67"/>
                    <a:pt x="277" y="44"/>
                    <a:pt x="258" y="44"/>
                  </a:cubicBezTo>
                  <a:cubicBezTo>
                    <a:pt x="239" y="44"/>
                    <a:pt x="239" y="44"/>
                    <a:pt x="239" y="44"/>
                  </a:cubicBezTo>
                  <a:cubicBezTo>
                    <a:pt x="239" y="44"/>
                    <a:pt x="230" y="45"/>
                    <a:pt x="221" y="39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Freeform 15"/>
            <p:cNvSpPr>
              <a:spLocks noEditPoints="1"/>
            </p:cNvSpPr>
            <p:nvPr userDrawn="1"/>
          </p:nvSpPr>
          <p:spPr bwMode="auto">
            <a:xfrm>
              <a:off x="7389813" y="4368800"/>
              <a:ext cx="1071563" cy="269875"/>
            </a:xfrm>
            <a:custGeom>
              <a:avLst/>
              <a:gdLst>
                <a:gd name="T0" fmla="*/ 275 w 286"/>
                <a:gd name="T1" fmla="*/ 0 h 72"/>
                <a:gd name="T2" fmla="*/ 20 w 286"/>
                <a:gd name="T3" fmla="*/ 0 h 72"/>
                <a:gd name="T4" fmla="*/ 13 w 286"/>
                <a:gd name="T5" fmla="*/ 21 h 72"/>
                <a:gd name="T6" fmla="*/ 59 w 286"/>
                <a:gd name="T7" fmla="*/ 21 h 72"/>
                <a:gd name="T8" fmla="*/ 45 w 286"/>
                <a:gd name="T9" fmla="*/ 49 h 72"/>
                <a:gd name="T10" fmla="*/ 8 w 286"/>
                <a:gd name="T11" fmla="*/ 48 h 72"/>
                <a:gd name="T12" fmla="*/ 0 w 286"/>
                <a:gd name="T13" fmla="*/ 72 h 72"/>
                <a:gd name="T14" fmla="*/ 130 w 286"/>
                <a:gd name="T15" fmla="*/ 72 h 72"/>
                <a:gd name="T16" fmla="*/ 213 w 286"/>
                <a:gd name="T17" fmla="*/ 50 h 72"/>
                <a:gd name="T18" fmla="*/ 223 w 286"/>
                <a:gd name="T19" fmla="*/ 71 h 72"/>
                <a:gd name="T20" fmla="*/ 267 w 286"/>
                <a:gd name="T21" fmla="*/ 71 h 72"/>
                <a:gd name="T22" fmla="*/ 244 w 286"/>
                <a:gd name="T23" fmla="*/ 21 h 72"/>
                <a:gd name="T24" fmla="*/ 283 w 286"/>
                <a:gd name="T25" fmla="*/ 21 h 72"/>
                <a:gd name="T26" fmla="*/ 285 w 286"/>
                <a:gd name="T27" fmla="*/ 14 h 72"/>
                <a:gd name="T28" fmla="*/ 275 w 286"/>
                <a:gd name="T29" fmla="*/ 0 h 72"/>
                <a:gd name="T30" fmla="*/ 205 w 286"/>
                <a:gd name="T31" fmla="*/ 32 h 72"/>
                <a:gd name="T32" fmla="*/ 91 w 286"/>
                <a:gd name="T33" fmla="*/ 48 h 72"/>
                <a:gd name="T34" fmla="*/ 105 w 286"/>
                <a:gd name="T35" fmla="*/ 21 h 72"/>
                <a:gd name="T36" fmla="*/ 200 w 286"/>
                <a:gd name="T37" fmla="*/ 21 h 72"/>
                <a:gd name="T38" fmla="*/ 205 w 286"/>
                <a:gd name="T39" fmla="*/ 3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6" h="72">
                  <a:moveTo>
                    <a:pt x="275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45" y="49"/>
                    <a:pt x="45" y="49"/>
                    <a:pt x="45" y="49"/>
                  </a:cubicBezTo>
                  <a:cubicBezTo>
                    <a:pt x="33" y="49"/>
                    <a:pt x="21" y="48"/>
                    <a:pt x="8" y="48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130" y="72"/>
                    <a:pt x="130" y="72"/>
                    <a:pt x="130" y="72"/>
                  </a:cubicBezTo>
                  <a:cubicBezTo>
                    <a:pt x="159" y="71"/>
                    <a:pt x="199" y="68"/>
                    <a:pt x="213" y="50"/>
                  </a:cubicBezTo>
                  <a:cubicBezTo>
                    <a:pt x="223" y="71"/>
                    <a:pt x="223" y="71"/>
                    <a:pt x="223" y="71"/>
                  </a:cubicBezTo>
                  <a:cubicBezTo>
                    <a:pt x="267" y="71"/>
                    <a:pt x="267" y="71"/>
                    <a:pt x="267" y="71"/>
                  </a:cubicBezTo>
                  <a:cubicBezTo>
                    <a:pt x="244" y="21"/>
                    <a:pt x="244" y="21"/>
                    <a:pt x="244" y="21"/>
                  </a:cubicBezTo>
                  <a:cubicBezTo>
                    <a:pt x="283" y="21"/>
                    <a:pt x="283" y="21"/>
                    <a:pt x="283" y="21"/>
                  </a:cubicBezTo>
                  <a:cubicBezTo>
                    <a:pt x="285" y="14"/>
                    <a:pt x="285" y="14"/>
                    <a:pt x="285" y="14"/>
                  </a:cubicBezTo>
                  <a:cubicBezTo>
                    <a:pt x="285" y="13"/>
                    <a:pt x="286" y="0"/>
                    <a:pt x="275" y="0"/>
                  </a:cubicBezTo>
                  <a:moveTo>
                    <a:pt x="205" y="32"/>
                  </a:moveTo>
                  <a:cubicBezTo>
                    <a:pt x="184" y="35"/>
                    <a:pt x="196" y="46"/>
                    <a:pt x="91" y="48"/>
                  </a:cubicBezTo>
                  <a:cubicBezTo>
                    <a:pt x="105" y="21"/>
                    <a:pt x="105" y="21"/>
                    <a:pt x="105" y="21"/>
                  </a:cubicBezTo>
                  <a:cubicBezTo>
                    <a:pt x="200" y="21"/>
                    <a:pt x="200" y="21"/>
                    <a:pt x="200" y="21"/>
                  </a:cubicBezTo>
                  <a:lnTo>
                    <a:pt x="205" y="3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Freeform 16"/>
            <p:cNvSpPr>
              <a:spLocks/>
            </p:cNvSpPr>
            <p:nvPr userDrawn="1"/>
          </p:nvSpPr>
          <p:spPr bwMode="auto">
            <a:xfrm>
              <a:off x="8866188" y="3952875"/>
              <a:ext cx="646113" cy="682625"/>
            </a:xfrm>
            <a:custGeom>
              <a:avLst/>
              <a:gdLst>
                <a:gd name="T0" fmla="*/ 157 w 172"/>
                <a:gd name="T1" fmla="*/ 64 h 182"/>
                <a:gd name="T2" fmla="*/ 128 w 172"/>
                <a:gd name="T3" fmla="*/ 64 h 182"/>
                <a:gd name="T4" fmla="*/ 141 w 172"/>
                <a:gd name="T5" fmla="*/ 15 h 182"/>
                <a:gd name="T6" fmla="*/ 131 w 172"/>
                <a:gd name="T7" fmla="*/ 0 h 182"/>
                <a:gd name="T8" fmla="*/ 107 w 172"/>
                <a:gd name="T9" fmla="*/ 0 h 182"/>
                <a:gd name="T10" fmla="*/ 89 w 172"/>
                <a:gd name="T11" fmla="*/ 64 h 182"/>
                <a:gd name="T12" fmla="*/ 53 w 172"/>
                <a:gd name="T13" fmla="*/ 64 h 182"/>
                <a:gd name="T14" fmla="*/ 46 w 172"/>
                <a:gd name="T15" fmla="*/ 85 h 182"/>
                <a:gd name="T16" fmla="*/ 84 w 172"/>
                <a:gd name="T17" fmla="*/ 85 h 182"/>
                <a:gd name="T18" fmla="*/ 63 w 172"/>
                <a:gd name="T19" fmla="*/ 161 h 182"/>
                <a:gd name="T20" fmla="*/ 8 w 172"/>
                <a:gd name="T21" fmla="*/ 161 h 182"/>
                <a:gd name="T22" fmla="*/ 0 w 172"/>
                <a:gd name="T23" fmla="*/ 182 h 182"/>
                <a:gd name="T24" fmla="*/ 157 w 172"/>
                <a:gd name="T25" fmla="*/ 182 h 182"/>
                <a:gd name="T26" fmla="*/ 159 w 172"/>
                <a:gd name="T27" fmla="*/ 175 h 182"/>
                <a:gd name="T28" fmla="*/ 147 w 172"/>
                <a:gd name="T29" fmla="*/ 161 h 182"/>
                <a:gd name="T30" fmla="*/ 102 w 172"/>
                <a:gd name="T31" fmla="*/ 161 h 182"/>
                <a:gd name="T32" fmla="*/ 122 w 172"/>
                <a:gd name="T33" fmla="*/ 85 h 182"/>
                <a:gd name="T34" fmla="*/ 167 w 172"/>
                <a:gd name="T35" fmla="*/ 85 h 182"/>
                <a:gd name="T36" fmla="*/ 169 w 172"/>
                <a:gd name="T37" fmla="*/ 78 h 182"/>
                <a:gd name="T38" fmla="*/ 157 w 172"/>
                <a:gd name="T39" fmla="*/ 64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2" h="182">
                  <a:moveTo>
                    <a:pt x="157" y="64"/>
                  </a:moveTo>
                  <a:cubicBezTo>
                    <a:pt x="128" y="64"/>
                    <a:pt x="128" y="64"/>
                    <a:pt x="128" y="64"/>
                  </a:cubicBezTo>
                  <a:cubicBezTo>
                    <a:pt x="141" y="15"/>
                    <a:pt x="141" y="15"/>
                    <a:pt x="141" y="15"/>
                  </a:cubicBezTo>
                  <a:cubicBezTo>
                    <a:pt x="147" y="6"/>
                    <a:pt x="139" y="0"/>
                    <a:pt x="131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53" y="64"/>
                    <a:pt x="53" y="64"/>
                    <a:pt x="53" y="64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84" y="85"/>
                    <a:pt x="84" y="85"/>
                    <a:pt x="84" y="85"/>
                  </a:cubicBezTo>
                  <a:cubicBezTo>
                    <a:pt x="63" y="161"/>
                    <a:pt x="63" y="161"/>
                    <a:pt x="63" y="161"/>
                  </a:cubicBezTo>
                  <a:cubicBezTo>
                    <a:pt x="8" y="161"/>
                    <a:pt x="8" y="161"/>
                    <a:pt x="8" y="161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157" y="182"/>
                    <a:pt x="157" y="182"/>
                    <a:pt x="157" y="182"/>
                  </a:cubicBezTo>
                  <a:cubicBezTo>
                    <a:pt x="159" y="175"/>
                    <a:pt x="159" y="175"/>
                    <a:pt x="159" y="175"/>
                  </a:cubicBezTo>
                  <a:cubicBezTo>
                    <a:pt x="161" y="164"/>
                    <a:pt x="164" y="162"/>
                    <a:pt x="147" y="161"/>
                  </a:cubicBezTo>
                  <a:cubicBezTo>
                    <a:pt x="102" y="161"/>
                    <a:pt x="102" y="161"/>
                    <a:pt x="102" y="161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67" y="85"/>
                    <a:pt x="167" y="85"/>
                    <a:pt x="167" y="85"/>
                  </a:cubicBezTo>
                  <a:cubicBezTo>
                    <a:pt x="169" y="78"/>
                    <a:pt x="169" y="78"/>
                    <a:pt x="169" y="78"/>
                  </a:cubicBezTo>
                  <a:cubicBezTo>
                    <a:pt x="172" y="72"/>
                    <a:pt x="170" y="64"/>
                    <a:pt x="157" y="64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Freeform 17"/>
            <p:cNvSpPr>
              <a:spLocks/>
            </p:cNvSpPr>
            <p:nvPr userDrawn="1"/>
          </p:nvSpPr>
          <p:spPr bwMode="auto">
            <a:xfrm>
              <a:off x="8483600" y="3952875"/>
              <a:ext cx="577850" cy="682625"/>
            </a:xfrm>
            <a:custGeom>
              <a:avLst/>
              <a:gdLst>
                <a:gd name="T0" fmla="*/ 117 w 154"/>
                <a:gd name="T1" fmla="*/ 145 h 182"/>
                <a:gd name="T2" fmla="*/ 135 w 154"/>
                <a:gd name="T3" fmla="*/ 145 h 182"/>
                <a:gd name="T4" fmla="*/ 142 w 154"/>
                <a:gd name="T5" fmla="*/ 124 h 182"/>
                <a:gd name="T6" fmla="*/ 109 w 154"/>
                <a:gd name="T7" fmla="*/ 88 h 182"/>
                <a:gd name="T8" fmla="*/ 136 w 154"/>
                <a:gd name="T9" fmla="*/ 69 h 182"/>
                <a:gd name="T10" fmla="*/ 150 w 154"/>
                <a:gd name="T11" fmla="*/ 48 h 182"/>
                <a:gd name="T12" fmla="*/ 130 w 154"/>
                <a:gd name="T13" fmla="*/ 37 h 182"/>
                <a:gd name="T14" fmla="*/ 110 w 154"/>
                <a:gd name="T15" fmla="*/ 37 h 182"/>
                <a:gd name="T16" fmla="*/ 119 w 154"/>
                <a:gd name="T17" fmla="*/ 15 h 182"/>
                <a:gd name="T18" fmla="*/ 108 w 154"/>
                <a:gd name="T19" fmla="*/ 0 h 182"/>
                <a:gd name="T20" fmla="*/ 84 w 154"/>
                <a:gd name="T21" fmla="*/ 0 h 182"/>
                <a:gd name="T22" fmla="*/ 71 w 154"/>
                <a:gd name="T23" fmla="*/ 37 h 182"/>
                <a:gd name="T24" fmla="*/ 33 w 154"/>
                <a:gd name="T25" fmla="*/ 37 h 182"/>
                <a:gd name="T26" fmla="*/ 26 w 154"/>
                <a:gd name="T27" fmla="*/ 58 h 182"/>
                <a:gd name="T28" fmla="*/ 96 w 154"/>
                <a:gd name="T29" fmla="*/ 58 h 182"/>
                <a:gd name="T30" fmla="*/ 50 w 154"/>
                <a:gd name="T31" fmla="*/ 98 h 182"/>
                <a:gd name="T32" fmla="*/ 4 w 154"/>
                <a:gd name="T33" fmla="*/ 124 h 182"/>
                <a:gd name="T34" fmla="*/ 0 w 154"/>
                <a:gd name="T35" fmla="*/ 145 h 182"/>
                <a:gd name="T36" fmla="*/ 27 w 154"/>
                <a:gd name="T37" fmla="*/ 143 h 182"/>
                <a:gd name="T38" fmla="*/ 46 w 154"/>
                <a:gd name="T39" fmla="*/ 134 h 182"/>
                <a:gd name="T40" fmla="*/ 34 w 154"/>
                <a:gd name="T41" fmla="*/ 182 h 182"/>
                <a:gd name="T42" fmla="*/ 72 w 154"/>
                <a:gd name="T43" fmla="*/ 182 h 182"/>
                <a:gd name="T44" fmla="*/ 90 w 154"/>
                <a:gd name="T45" fmla="*/ 114 h 182"/>
                <a:gd name="T46" fmla="*/ 90 w 154"/>
                <a:gd name="T47" fmla="*/ 113 h 182"/>
                <a:gd name="T48" fmla="*/ 104 w 154"/>
                <a:gd name="T49" fmla="*/ 133 h 182"/>
                <a:gd name="T50" fmla="*/ 117 w 154"/>
                <a:gd name="T51" fmla="*/ 145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4" h="182">
                  <a:moveTo>
                    <a:pt x="117" y="145"/>
                  </a:moveTo>
                  <a:cubicBezTo>
                    <a:pt x="135" y="146"/>
                    <a:pt x="135" y="145"/>
                    <a:pt x="135" y="145"/>
                  </a:cubicBezTo>
                  <a:cubicBezTo>
                    <a:pt x="142" y="124"/>
                    <a:pt x="142" y="124"/>
                    <a:pt x="142" y="124"/>
                  </a:cubicBezTo>
                  <a:cubicBezTo>
                    <a:pt x="117" y="110"/>
                    <a:pt x="115" y="99"/>
                    <a:pt x="109" y="88"/>
                  </a:cubicBezTo>
                  <a:cubicBezTo>
                    <a:pt x="136" y="69"/>
                    <a:pt x="136" y="69"/>
                    <a:pt x="136" y="69"/>
                  </a:cubicBezTo>
                  <a:cubicBezTo>
                    <a:pt x="142" y="63"/>
                    <a:pt x="154" y="53"/>
                    <a:pt x="150" y="48"/>
                  </a:cubicBezTo>
                  <a:cubicBezTo>
                    <a:pt x="147" y="41"/>
                    <a:pt x="147" y="37"/>
                    <a:pt x="130" y="37"/>
                  </a:cubicBezTo>
                  <a:cubicBezTo>
                    <a:pt x="110" y="37"/>
                    <a:pt x="110" y="37"/>
                    <a:pt x="110" y="37"/>
                  </a:cubicBezTo>
                  <a:cubicBezTo>
                    <a:pt x="119" y="15"/>
                    <a:pt x="119" y="15"/>
                    <a:pt x="119" y="15"/>
                  </a:cubicBezTo>
                  <a:cubicBezTo>
                    <a:pt x="121" y="7"/>
                    <a:pt x="116" y="0"/>
                    <a:pt x="108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71" y="37"/>
                    <a:pt x="71" y="37"/>
                    <a:pt x="71" y="37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96" y="58"/>
                    <a:pt x="96" y="58"/>
                    <a:pt x="96" y="58"/>
                  </a:cubicBezTo>
                  <a:cubicBezTo>
                    <a:pt x="96" y="58"/>
                    <a:pt x="69" y="83"/>
                    <a:pt x="50" y="98"/>
                  </a:cubicBezTo>
                  <a:cubicBezTo>
                    <a:pt x="42" y="104"/>
                    <a:pt x="22" y="122"/>
                    <a:pt x="4" y="124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27" y="143"/>
                    <a:pt x="27" y="143"/>
                    <a:pt x="27" y="143"/>
                  </a:cubicBezTo>
                  <a:cubicBezTo>
                    <a:pt x="31" y="141"/>
                    <a:pt x="38" y="138"/>
                    <a:pt x="46" y="134"/>
                  </a:cubicBezTo>
                  <a:cubicBezTo>
                    <a:pt x="34" y="182"/>
                    <a:pt x="34" y="182"/>
                    <a:pt x="34" y="182"/>
                  </a:cubicBezTo>
                  <a:cubicBezTo>
                    <a:pt x="72" y="182"/>
                    <a:pt x="72" y="182"/>
                    <a:pt x="72" y="182"/>
                  </a:cubicBezTo>
                  <a:cubicBezTo>
                    <a:pt x="90" y="114"/>
                    <a:pt x="90" y="114"/>
                    <a:pt x="90" y="114"/>
                  </a:cubicBezTo>
                  <a:cubicBezTo>
                    <a:pt x="90" y="113"/>
                    <a:pt x="90" y="113"/>
                    <a:pt x="90" y="113"/>
                  </a:cubicBezTo>
                  <a:cubicBezTo>
                    <a:pt x="94" y="119"/>
                    <a:pt x="103" y="131"/>
                    <a:pt x="104" y="133"/>
                  </a:cubicBezTo>
                  <a:cubicBezTo>
                    <a:pt x="105" y="135"/>
                    <a:pt x="112" y="144"/>
                    <a:pt x="117" y="145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" name="Freeform 18"/>
            <p:cNvSpPr>
              <a:spLocks noEditPoints="1"/>
            </p:cNvSpPr>
            <p:nvPr userDrawn="1"/>
          </p:nvSpPr>
          <p:spPr bwMode="auto">
            <a:xfrm>
              <a:off x="1851025" y="3708400"/>
              <a:ext cx="1146175" cy="1147763"/>
            </a:xfrm>
            <a:custGeom>
              <a:avLst/>
              <a:gdLst>
                <a:gd name="T0" fmla="*/ 153 w 306"/>
                <a:gd name="T1" fmla="*/ 0 h 306"/>
                <a:gd name="T2" fmla="*/ 0 w 306"/>
                <a:gd name="T3" fmla="*/ 153 h 306"/>
                <a:gd name="T4" fmla="*/ 153 w 306"/>
                <a:gd name="T5" fmla="*/ 306 h 306"/>
                <a:gd name="T6" fmla="*/ 306 w 306"/>
                <a:gd name="T7" fmla="*/ 153 h 306"/>
                <a:gd name="T8" fmla="*/ 153 w 306"/>
                <a:gd name="T9" fmla="*/ 0 h 306"/>
                <a:gd name="T10" fmla="*/ 32 w 306"/>
                <a:gd name="T11" fmla="*/ 153 h 306"/>
                <a:gd name="T12" fmla="*/ 33 w 306"/>
                <a:gd name="T13" fmla="*/ 136 h 306"/>
                <a:gd name="T14" fmla="*/ 199 w 306"/>
                <a:gd name="T15" fmla="*/ 136 h 306"/>
                <a:gd name="T16" fmla="*/ 197 w 306"/>
                <a:gd name="T17" fmla="*/ 148 h 306"/>
                <a:gd name="T18" fmla="*/ 189 w 306"/>
                <a:gd name="T19" fmla="*/ 172 h 306"/>
                <a:gd name="T20" fmla="*/ 113 w 306"/>
                <a:gd name="T21" fmla="*/ 161 h 306"/>
                <a:gd name="T22" fmla="*/ 85 w 306"/>
                <a:gd name="T23" fmla="*/ 194 h 306"/>
                <a:gd name="T24" fmla="*/ 95 w 306"/>
                <a:gd name="T25" fmla="*/ 223 h 306"/>
                <a:gd name="T26" fmla="*/ 137 w 306"/>
                <a:gd name="T27" fmla="*/ 239 h 306"/>
                <a:gd name="T28" fmla="*/ 144 w 306"/>
                <a:gd name="T29" fmla="*/ 239 h 306"/>
                <a:gd name="T30" fmla="*/ 154 w 306"/>
                <a:gd name="T31" fmla="*/ 238 h 306"/>
                <a:gd name="T32" fmla="*/ 195 w 306"/>
                <a:gd name="T33" fmla="*/ 213 h 306"/>
                <a:gd name="T34" fmla="*/ 227 w 306"/>
                <a:gd name="T35" fmla="*/ 249 h 306"/>
                <a:gd name="T36" fmla="*/ 153 w 306"/>
                <a:gd name="T37" fmla="*/ 275 h 306"/>
                <a:gd name="T38" fmla="*/ 32 w 306"/>
                <a:gd name="T39" fmla="*/ 153 h 306"/>
                <a:gd name="T40" fmla="*/ 169 w 306"/>
                <a:gd name="T41" fmla="*/ 198 h 306"/>
                <a:gd name="T42" fmla="*/ 139 w 306"/>
                <a:gd name="T43" fmla="*/ 210 h 306"/>
                <a:gd name="T44" fmla="*/ 120 w 306"/>
                <a:gd name="T45" fmla="*/ 206 h 306"/>
                <a:gd name="T46" fmla="*/ 119 w 306"/>
                <a:gd name="T47" fmla="*/ 191 h 306"/>
                <a:gd name="T48" fmla="*/ 140 w 306"/>
                <a:gd name="T49" fmla="*/ 186 h 306"/>
                <a:gd name="T50" fmla="*/ 169 w 306"/>
                <a:gd name="T51" fmla="*/ 198 h 306"/>
                <a:gd name="T52" fmla="*/ 250 w 306"/>
                <a:gd name="T53" fmla="*/ 227 h 306"/>
                <a:gd name="T54" fmla="*/ 213 w 306"/>
                <a:gd name="T55" fmla="*/ 189 h 306"/>
                <a:gd name="T56" fmla="*/ 214 w 306"/>
                <a:gd name="T57" fmla="*/ 188 h 306"/>
                <a:gd name="T58" fmla="*/ 228 w 306"/>
                <a:gd name="T59" fmla="*/ 131 h 306"/>
                <a:gd name="T60" fmla="*/ 219 w 306"/>
                <a:gd name="T61" fmla="*/ 111 h 306"/>
                <a:gd name="T62" fmla="*/ 203 w 306"/>
                <a:gd name="T63" fmla="*/ 106 h 306"/>
                <a:gd name="T64" fmla="*/ 41 w 306"/>
                <a:gd name="T65" fmla="*/ 106 h 306"/>
                <a:gd name="T66" fmla="*/ 153 w 306"/>
                <a:gd name="T67" fmla="*/ 31 h 306"/>
                <a:gd name="T68" fmla="*/ 275 w 306"/>
                <a:gd name="T69" fmla="*/ 153 h 306"/>
                <a:gd name="T70" fmla="*/ 250 w 306"/>
                <a:gd name="T71" fmla="*/ 227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06" h="306">
                  <a:moveTo>
                    <a:pt x="153" y="0"/>
                  </a:moveTo>
                  <a:cubicBezTo>
                    <a:pt x="69" y="0"/>
                    <a:pt x="0" y="69"/>
                    <a:pt x="0" y="153"/>
                  </a:cubicBezTo>
                  <a:cubicBezTo>
                    <a:pt x="0" y="237"/>
                    <a:pt x="69" y="306"/>
                    <a:pt x="153" y="306"/>
                  </a:cubicBezTo>
                  <a:cubicBezTo>
                    <a:pt x="238" y="306"/>
                    <a:pt x="306" y="237"/>
                    <a:pt x="306" y="153"/>
                  </a:cubicBezTo>
                  <a:cubicBezTo>
                    <a:pt x="306" y="69"/>
                    <a:pt x="238" y="0"/>
                    <a:pt x="153" y="0"/>
                  </a:cubicBezTo>
                  <a:moveTo>
                    <a:pt x="32" y="153"/>
                  </a:moveTo>
                  <a:cubicBezTo>
                    <a:pt x="32" y="147"/>
                    <a:pt x="32" y="142"/>
                    <a:pt x="33" y="136"/>
                  </a:cubicBezTo>
                  <a:cubicBezTo>
                    <a:pt x="199" y="136"/>
                    <a:pt x="199" y="136"/>
                    <a:pt x="199" y="136"/>
                  </a:cubicBezTo>
                  <a:cubicBezTo>
                    <a:pt x="199" y="136"/>
                    <a:pt x="198" y="142"/>
                    <a:pt x="197" y="148"/>
                  </a:cubicBezTo>
                  <a:cubicBezTo>
                    <a:pt x="194" y="160"/>
                    <a:pt x="189" y="172"/>
                    <a:pt x="189" y="172"/>
                  </a:cubicBezTo>
                  <a:cubicBezTo>
                    <a:pt x="157" y="156"/>
                    <a:pt x="136" y="154"/>
                    <a:pt x="113" y="161"/>
                  </a:cubicBezTo>
                  <a:cubicBezTo>
                    <a:pt x="99" y="165"/>
                    <a:pt x="86" y="181"/>
                    <a:pt x="85" y="194"/>
                  </a:cubicBezTo>
                  <a:cubicBezTo>
                    <a:pt x="83" y="209"/>
                    <a:pt x="88" y="217"/>
                    <a:pt x="95" y="223"/>
                  </a:cubicBezTo>
                  <a:cubicBezTo>
                    <a:pt x="110" y="238"/>
                    <a:pt x="123" y="240"/>
                    <a:pt x="137" y="239"/>
                  </a:cubicBezTo>
                  <a:cubicBezTo>
                    <a:pt x="140" y="239"/>
                    <a:pt x="141" y="239"/>
                    <a:pt x="144" y="239"/>
                  </a:cubicBezTo>
                  <a:cubicBezTo>
                    <a:pt x="146" y="239"/>
                    <a:pt x="151" y="238"/>
                    <a:pt x="154" y="238"/>
                  </a:cubicBezTo>
                  <a:cubicBezTo>
                    <a:pt x="166" y="238"/>
                    <a:pt x="182" y="226"/>
                    <a:pt x="195" y="213"/>
                  </a:cubicBezTo>
                  <a:cubicBezTo>
                    <a:pt x="207" y="224"/>
                    <a:pt x="221" y="241"/>
                    <a:pt x="227" y="249"/>
                  </a:cubicBezTo>
                  <a:cubicBezTo>
                    <a:pt x="207" y="265"/>
                    <a:pt x="181" y="275"/>
                    <a:pt x="153" y="275"/>
                  </a:cubicBezTo>
                  <a:cubicBezTo>
                    <a:pt x="86" y="275"/>
                    <a:pt x="32" y="220"/>
                    <a:pt x="32" y="153"/>
                  </a:cubicBezTo>
                  <a:moveTo>
                    <a:pt x="169" y="198"/>
                  </a:moveTo>
                  <a:cubicBezTo>
                    <a:pt x="155" y="208"/>
                    <a:pt x="146" y="210"/>
                    <a:pt x="139" y="210"/>
                  </a:cubicBezTo>
                  <a:cubicBezTo>
                    <a:pt x="133" y="210"/>
                    <a:pt x="126" y="209"/>
                    <a:pt x="120" y="206"/>
                  </a:cubicBezTo>
                  <a:cubicBezTo>
                    <a:pt x="114" y="203"/>
                    <a:pt x="114" y="194"/>
                    <a:pt x="119" y="191"/>
                  </a:cubicBezTo>
                  <a:cubicBezTo>
                    <a:pt x="126" y="186"/>
                    <a:pt x="132" y="186"/>
                    <a:pt x="140" y="186"/>
                  </a:cubicBezTo>
                  <a:cubicBezTo>
                    <a:pt x="156" y="186"/>
                    <a:pt x="169" y="198"/>
                    <a:pt x="169" y="198"/>
                  </a:cubicBezTo>
                  <a:moveTo>
                    <a:pt x="250" y="227"/>
                  </a:moveTo>
                  <a:cubicBezTo>
                    <a:pt x="234" y="207"/>
                    <a:pt x="220" y="195"/>
                    <a:pt x="213" y="189"/>
                  </a:cubicBezTo>
                  <a:cubicBezTo>
                    <a:pt x="213" y="189"/>
                    <a:pt x="214" y="188"/>
                    <a:pt x="214" y="188"/>
                  </a:cubicBezTo>
                  <a:cubicBezTo>
                    <a:pt x="226" y="166"/>
                    <a:pt x="227" y="140"/>
                    <a:pt x="228" y="131"/>
                  </a:cubicBezTo>
                  <a:cubicBezTo>
                    <a:pt x="230" y="123"/>
                    <a:pt x="224" y="115"/>
                    <a:pt x="219" y="111"/>
                  </a:cubicBezTo>
                  <a:cubicBezTo>
                    <a:pt x="213" y="106"/>
                    <a:pt x="203" y="106"/>
                    <a:pt x="203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59" y="62"/>
                    <a:pt x="103" y="31"/>
                    <a:pt x="153" y="31"/>
                  </a:cubicBezTo>
                  <a:cubicBezTo>
                    <a:pt x="220" y="31"/>
                    <a:pt x="275" y="86"/>
                    <a:pt x="275" y="153"/>
                  </a:cubicBezTo>
                  <a:cubicBezTo>
                    <a:pt x="275" y="181"/>
                    <a:pt x="266" y="206"/>
                    <a:pt x="250" y="227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Oval 19"/>
            <p:cNvSpPr>
              <a:spLocks noChangeArrowheads="1"/>
            </p:cNvSpPr>
            <p:nvPr userDrawn="1"/>
          </p:nvSpPr>
          <p:spPr bwMode="auto">
            <a:xfrm>
              <a:off x="2457450" y="3895725"/>
              <a:ext cx="180975" cy="180975"/>
            </a:xfrm>
            <a:prstGeom prst="ellipse">
              <a:avLst/>
            </a:pr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655860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本文(1段用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/>
        <p:txBody>
          <a:bodyPr/>
          <a:lstStyle>
            <a:lvl1pPr marL="176213" indent="-176213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SzPct val="130000"/>
              <a:buFontTx/>
              <a:buBlip>
                <a:blip r:embed="rId2"/>
              </a:buBlip>
              <a:defRPr sz="16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0" marR="0" indent="0" algn="l" defTabSz="987425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F218B"/>
              </a:buClr>
              <a:buSzTx/>
              <a:buFontTx/>
              <a:buNone/>
              <a:tabLst/>
              <a:defRPr sz="16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82563" marR="0" indent="-182563" algn="l" defTabSz="987425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F218B"/>
              </a:buClr>
              <a:buSzTx/>
              <a:buFont typeface="Wingdings" panose="05000000000000000000" pitchFamily="2" charset="2"/>
              <a:buChar char="n"/>
              <a:tabLst/>
              <a:defRPr sz="14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74625" marR="0" indent="0" algn="l" defTabSz="987425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Tx/>
              <a:buFont typeface="+mj-lt"/>
              <a:buNone/>
              <a:tabLst/>
              <a:defRPr sz="14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352425" marR="0" indent="-128588" algn="l" defTabSz="987425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98B0E0"/>
              </a:buClr>
              <a:buSzPct val="80000"/>
              <a:buFont typeface="Wingdings" panose="05000000000000000000" pitchFamily="2" charset="2"/>
              <a:buChar char="l"/>
              <a:tabLst/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352425" marR="0" indent="0" algn="l" defTabSz="987461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100000"/>
              <a:buFontTx/>
              <a:buNone/>
              <a:tabLst/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355600" marR="0" indent="0" algn="l" defTabSz="719138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CACAC"/>
              </a:buClr>
              <a:buSzPct val="80000"/>
              <a:buFont typeface="Wingdings" panose="05000000000000000000" pitchFamily="2" charset="2"/>
              <a:buChar char="l"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450850" marR="0" indent="0" algn="l" defTabSz="987461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2A2A2"/>
              </a:buClr>
              <a:buSzPct val="80000"/>
              <a:buFont typeface="Wingdings" pitchFamily="2" charset="2"/>
              <a:buNone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530225" marR="0" indent="-114300" algn="l" defTabSz="987461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CACAC"/>
              </a:buClr>
              <a:buSzPct val="80000"/>
              <a:buFont typeface="Wingdings" pitchFamily="2" charset="2"/>
              <a:buChar char="l"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51748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9869" y="0"/>
            <a:ext cx="4791369" cy="7380288"/>
          </a:xfrm>
          <a:prstGeom prst="rect">
            <a:avLst/>
          </a:prstGeom>
        </p:spPr>
      </p:pic>
      <p:sp>
        <p:nvSpPr>
          <p:cNvPr id="11" name="フッター プレースホルダ 4"/>
          <p:cNvSpPr>
            <a:spLocks noGrp="1"/>
          </p:cNvSpPr>
          <p:nvPr userDrawn="1">
            <p:ph type="ftr" sz="quarter" idx="3"/>
          </p:nvPr>
        </p:nvSpPr>
        <p:spPr>
          <a:xfrm>
            <a:off x="5421341" y="7035268"/>
            <a:ext cx="1728192" cy="192214"/>
          </a:xfrm>
          <a:prstGeom prst="rect">
            <a:avLst/>
          </a:prstGeom>
        </p:spPr>
        <p:txBody>
          <a:bodyPr wrap="none" lIns="0" rIns="0">
            <a:noAutofit/>
          </a:bodyPr>
          <a:lstStyle>
            <a:lvl1pPr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  <p:sp>
        <p:nvSpPr>
          <p:cNvPr id="19" name="タイトル 1"/>
          <p:cNvSpPr>
            <a:spLocks noGrp="1"/>
          </p:cNvSpPr>
          <p:nvPr>
            <p:ph type="ctrTitle"/>
          </p:nvPr>
        </p:nvSpPr>
        <p:spPr>
          <a:xfrm>
            <a:off x="354012" y="2344740"/>
            <a:ext cx="7116887" cy="486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algn="l" rtl="0" fontAlgn="ctr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lang="ja-JP" altLang="en-US" sz="3200" b="1" baseline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  <p:sp>
        <p:nvSpPr>
          <p:cNvPr id="6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2218804" y="1529904"/>
            <a:ext cx="7056090" cy="5184576"/>
          </a:xfrm>
          <a:prstGeom prst="rect">
            <a:avLst/>
          </a:prstGeom>
        </p:spPr>
        <p:txBody>
          <a:bodyPr>
            <a:noAutofit/>
          </a:bodyPr>
          <a:lstStyle>
            <a:lvl1pPr marL="266700" indent="-266700" fontAlgn="ctr" hangingPunct="0">
              <a:lnSpc>
                <a:spcPct val="120000"/>
              </a:lnSpc>
              <a:spcBef>
                <a:spcPts val="800"/>
              </a:spcBef>
              <a:spcAft>
                <a:spcPts val="300"/>
              </a:spcAft>
              <a:tabLst>
                <a:tab pos="6543675" algn="r"/>
                <a:tab pos="6905625" algn="r"/>
              </a:tabLst>
              <a:defRPr sz="1600" b="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663575" indent="-396875" fontAlgn="ctr" hangingPunc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  <a:tabLst>
                <a:tab pos="6545263" algn="r"/>
                <a:tab pos="6900863" algn="r"/>
              </a:tabLst>
              <a:defRPr sz="1400" b="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540000" indent="-273600">
              <a:spcBef>
                <a:spcPts val="0"/>
              </a:spcBef>
              <a:spcAft>
                <a:spcPts val="300"/>
              </a:spcAft>
              <a:buFontTx/>
              <a:buNone/>
              <a:tabLst>
                <a:tab pos="6545263" algn="r"/>
                <a:tab pos="6900863" algn="r"/>
              </a:tabLst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539750" indent="-274638">
              <a:spcBef>
                <a:spcPts val="0"/>
              </a:spcBef>
              <a:spcAft>
                <a:spcPts val="300"/>
              </a:spcAft>
              <a:tabLst>
                <a:tab pos="6545263" algn="r"/>
                <a:tab pos="6900863" algn="r"/>
              </a:tabLst>
              <a:defRPr sz="11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8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38315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はじめ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  <p:sp>
        <p:nvSpPr>
          <p:cNvPr id="8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 userDrawn="1"/>
        </p:nvSpPr>
        <p:spPr>
          <a:xfrm>
            <a:off x="1134089" y="1529904"/>
            <a:ext cx="7633060" cy="4896544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rgbClr val="F5EFD9"/>
              </a:gs>
              <a:gs pos="100000">
                <a:schemeClr val="bg1"/>
              </a:gs>
            </a:gsLst>
            <a:lin ang="5400000" scaled="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 hangingPunct="0"/>
            <a:endParaRPr kumimoji="1" lang="ja-JP" altLang="en-US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1" name="グループ化 10"/>
          <p:cNvGrpSpPr/>
          <p:nvPr userDrawn="1"/>
        </p:nvGrpSpPr>
        <p:grpSpPr>
          <a:xfrm>
            <a:off x="1026186" y="1529904"/>
            <a:ext cx="7848865" cy="4896544"/>
            <a:chOff x="1026186" y="1529904"/>
            <a:chExt cx="7848865" cy="4896544"/>
          </a:xfrm>
        </p:grpSpPr>
        <p:sp>
          <p:nvSpPr>
            <p:cNvPr id="12" name="正方形/長方形 11"/>
            <p:cNvSpPr/>
            <p:nvPr/>
          </p:nvSpPr>
          <p:spPr>
            <a:xfrm rot="5400000">
              <a:off x="-1404086" y="3960176"/>
              <a:ext cx="4896544" cy="360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40000">
                  <a:srgbClr val="FABE00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sp>
          <p:nvSpPr>
            <p:cNvPr id="13" name="正方形/長方形 12"/>
            <p:cNvSpPr/>
            <p:nvPr/>
          </p:nvSpPr>
          <p:spPr>
            <a:xfrm rot="5400000">
              <a:off x="6408779" y="3960176"/>
              <a:ext cx="4896544" cy="360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40000">
                  <a:srgbClr val="FABE00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</p:grpSp>
      <p:sp>
        <p:nvSpPr>
          <p:cNvPr id="14" name="テキスト プレースホルダー 4"/>
          <p:cNvSpPr>
            <a:spLocks noGrp="1"/>
          </p:cNvSpPr>
          <p:nvPr>
            <p:ph type="body" sz="quarter" idx="12"/>
          </p:nvPr>
        </p:nvSpPr>
        <p:spPr>
          <a:xfrm>
            <a:off x="1422129" y="2033914"/>
            <a:ext cx="7056981" cy="3960550"/>
          </a:xfrm>
          <a:noFill/>
        </p:spPr>
        <p:txBody>
          <a:bodyPr>
            <a:normAutofit/>
          </a:bodyPr>
          <a:lstStyle>
            <a:lvl1pPr marL="0" indent="0">
              <a:buFontTx/>
              <a:buNone/>
              <a:defRPr sz="1600" b="0"/>
            </a:lvl1pPr>
            <a:lvl2pPr marL="182563" indent="0">
              <a:defRPr sz="1600"/>
            </a:lvl2pPr>
            <a:lvl3pPr marL="358775" indent="0">
              <a:buFontTx/>
              <a:buNone/>
              <a:tabLst>
                <a:tab pos="541338" algn="l"/>
              </a:tabLst>
              <a:defRPr sz="1600"/>
            </a:lvl3pPr>
            <a:lvl4pPr marL="534988" indent="0">
              <a:buFontTx/>
              <a:buNone/>
              <a:defRPr sz="1600"/>
            </a:lvl4pPr>
            <a:lvl5pPr marL="727075" indent="0">
              <a:buFontTx/>
              <a:buNone/>
              <a:defRPr sz="16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3"/>
            <a:r>
              <a:rPr kumimoji="1" lang="ja-JP" altLang="en-US" dirty="0" smtClean="0"/>
              <a:t>第４レベル</a:t>
            </a:r>
            <a:endParaRPr kumimoji="1" lang="en-US" altLang="ja-JP" dirty="0" smtClean="0"/>
          </a:p>
          <a:p>
            <a:pPr lvl="4"/>
            <a:r>
              <a:rPr kumimoji="1" lang="ja-JP" altLang="en-US" dirty="0" smtClean="0"/>
              <a:t>第５レベル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1598960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標準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コンテンツ プレースホルダー 12"/>
          <p:cNvSpPr>
            <a:spLocks noGrp="1"/>
          </p:cNvSpPr>
          <p:nvPr>
            <p:ph sz="quarter" idx="10"/>
          </p:nvPr>
        </p:nvSpPr>
        <p:spPr>
          <a:xfrm>
            <a:off x="485775" y="1241425"/>
            <a:ext cx="8929464" cy="5473700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800"/>
            </a:lvl1pPr>
            <a:lvl2pPr marL="173038" indent="0">
              <a:defRPr sz="1800"/>
            </a:lvl2pPr>
            <a:lvl3pPr marL="449263" indent="-200025">
              <a:defRPr sz="16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縦2分割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コンテンツ プレースホルダー 12"/>
          <p:cNvSpPr>
            <a:spLocks noGrp="1"/>
          </p:cNvSpPr>
          <p:nvPr>
            <p:ph sz="quarter" idx="10"/>
          </p:nvPr>
        </p:nvSpPr>
        <p:spPr>
          <a:xfrm>
            <a:off x="485775" y="1241425"/>
            <a:ext cx="892946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800"/>
            </a:lvl1pPr>
            <a:lvl2pPr marL="173038" indent="0">
              <a:tabLst/>
              <a:defRPr sz="1800"/>
            </a:lvl2pPr>
            <a:lvl3pPr marL="449263" indent="-200025">
              <a:defRPr sz="16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0" name="コンテンツ プレースホルダー 12"/>
          <p:cNvSpPr>
            <a:spLocks noGrp="1"/>
          </p:cNvSpPr>
          <p:nvPr>
            <p:ph sz="quarter" idx="11"/>
          </p:nvPr>
        </p:nvSpPr>
        <p:spPr>
          <a:xfrm>
            <a:off x="485775" y="3978176"/>
            <a:ext cx="892946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800"/>
            </a:lvl1pPr>
            <a:lvl2pPr marL="173038" indent="0">
              <a:defRPr sz="1800"/>
            </a:lvl2pPr>
            <a:lvl3pPr marL="449263" indent="-200025">
              <a:defRPr sz="16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9474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横2分割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" name="コンテンツ プレースホルダー 12"/>
          <p:cNvSpPr>
            <a:spLocks noGrp="1"/>
          </p:cNvSpPr>
          <p:nvPr>
            <p:ph sz="quarter" idx="10"/>
          </p:nvPr>
        </p:nvSpPr>
        <p:spPr>
          <a:xfrm>
            <a:off x="485775" y="1241425"/>
            <a:ext cx="4464844" cy="5473055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800"/>
            </a:lvl1pPr>
            <a:lvl2pPr marL="173038" indent="0">
              <a:defRPr sz="1800"/>
            </a:lvl2pPr>
            <a:lvl3pPr marL="449263" indent="-200025">
              <a:defRPr sz="16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11"/>
          </p:nvPr>
        </p:nvSpPr>
        <p:spPr>
          <a:xfrm>
            <a:off x="4950619" y="1241425"/>
            <a:ext cx="4464844" cy="5473055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800"/>
            </a:lvl1pPr>
            <a:lvl2pPr marL="173038" indent="0">
              <a:defRPr sz="1800"/>
            </a:lvl2pPr>
            <a:lvl3pPr marL="449263" indent="-200025">
              <a:defRPr sz="16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8597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3分割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1" name="コンテンツ プレースホルダー 12"/>
          <p:cNvSpPr>
            <a:spLocks noGrp="1"/>
          </p:cNvSpPr>
          <p:nvPr>
            <p:ph sz="quarter" idx="10"/>
          </p:nvPr>
        </p:nvSpPr>
        <p:spPr>
          <a:xfrm>
            <a:off x="485775" y="1241425"/>
            <a:ext cx="892946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800"/>
            </a:lvl1pPr>
            <a:lvl2pPr marL="173038" indent="0">
              <a:defRPr sz="1800"/>
            </a:lvl2pPr>
            <a:lvl3pPr marL="449263" indent="-200025">
              <a:defRPr sz="16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11"/>
          </p:nvPr>
        </p:nvSpPr>
        <p:spPr>
          <a:xfrm>
            <a:off x="485775" y="3978176"/>
            <a:ext cx="446484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800"/>
            </a:lvl1pPr>
            <a:lvl2pPr marL="173038" indent="0">
              <a:defRPr sz="1800"/>
            </a:lvl2pPr>
            <a:lvl3pPr marL="449263" indent="-200025">
              <a:defRPr sz="16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4" name="コンテンツ プレースホルダー 12"/>
          <p:cNvSpPr>
            <a:spLocks noGrp="1"/>
          </p:cNvSpPr>
          <p:nvPr>
            <p:ph sz="quarter" idx="12"/>
          </p:nvPr>
        </p:nvSpPr>
        <p:spPr>
          <a:xfrm>
            <a:off x="4950619" y="3978176"/>
            <a:ext cx="446484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800"/>
            </a:lvl1pPr>
            <a:lvl2pPr marL="173038" indent="0">
              <a:defRPr sz="1800"/>
            </a:lvl2pPr>
            <a:lvl3pPr marL="449263" indent="-200025">
              <a:defRPr sz="16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1262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4分割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10"/>
          </p:nvPr>
        </p:nvSpPr>
        <p:spPr>
          <a:xfrm>
            <a:off x="485775" y="1241425"/>
            <a:ext cx="446484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800"/>
            </a:lvl1pPr>
            <a:lvl2pPr marL="173038" indent="0">
              <a:defRPr sz="1800"/>
            </a:lvl2pPr>
            <a:lvl3pPr marL="449263" indent="-200025">
              <a:defRPr sz="16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4" name="コンテンツ プレースホルダー 12"/>
          <p:cNvSpPr>
            <a:spLocks noGrp="1"/>
          </p:cNvSpPr>
          <p:nvPr>
            <p:ph sz="quarter" idx="11"/>
          </p:nvPr>
        </p:nvSpPr>
        <p:spPr>
          <a:xfrm>
            <a:off x="4950619" y="1241425"/>
            <a:ext cx="446484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800"/>
            </a:lvl1pPr>
            <a:lvl2pPr marL="173038" indent="0">
              <a:defRPr sz="1800"/>
            </a:lvl2pPr>
            <a:lvl3pPr marL="449263" indent="-200025">
              <a:defRPr sz="16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5" name="コンテンツ プレースホルダー 12"/>
          <p:cNvSpPr>
            <a:spLocks noGrp="1"/>
          </p:cNvSpPr>
          <p:nvPr>
            <p:ph sz="quarter" idx="12"/>
          </p:nvPr>
        </p:nvSpPr>
        <p:spPr>
          <a:xfrm>
            <a:off x="485775" y="3978176"/>
            <a:ext cx="446484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800"/>
            </a:lvl1pPr>
            <a:lvl2pPr marL="173038" indent="0">
              <a:tabLst/>
              <a:defRPr sz="1800"/>
            </a:lvl2pPr>
            <a:lvl3pPr marL="449263" indent="-200025">
              <a:defRPr sz="16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6" name="コンテンツ プレースホルダー 12"/>
          <p:cNvSpPr>
            <a:spLocks noGrp="1"/>
          </p:cNvSpPr>
          <p:nvPr>
            <p:ph sz="quarter" idx="13"/>
          </p:nvPr>
        </p:nvSpPr>
        <p:spPr>
          <a:xfrm>
            <a:off x="4950619" y="3978176"/>
            <a:ext cx="446484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800"/>
            </a:lvl1pPr>
            <a:lvl2pPr marL="173038" indent="0">
              <a:defRPr sz="1800"/>
            </a:lvl2pPr>
            <a:lvl3pPr marL="449263" indent="-200025">
              <a:defRPr sz="16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43468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9" name="直線コネクタ 128"/>
          <p:cNvCxnSpPr/>
          <p:nvPr userDrawn="1"/>
        </p:nvCxnSpPr>
        <p:spPr>
          <a:xfrm>
            <a:off x="486123" y="865105"/>
            <a:ext cx="9415115" cy="0"/>
          </a:xfrm>
          <a:prstGeom prst="line">
            <a:avLst/>
          </a:prstGeom>
          <a:ln w="19050">
            <a:solidFill>
              <a:srgbClr val="0F21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1"/>
          <p:cNvSpPr>
            <a:spLocks noGrp="1"/>
          </p:cNvSpPr>
          <p:nvPr>
            <p:ph type="body" idx="1"/>
          </p:nvPr>
        </p:nvSpPr>
        <p:spPr>
          <a:xfrm>
            <a:off x="486123" y="1241872"/>
            <a:ext cx="8928992" cy="54726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</p:txBody>
      </p:sp>
      <p:grpSp>
        <p:nvGrpSpPr>
          <p:cNvPr id="453" name="グループ化 452"/>
          <p:cNvGrpSpPr>
            <a:grpSpLocks noChangeAspect="1"/>
          </p:cNvGrpSpPr>
          <p:nvPr userDrawn="1"/>
        </p:nvGrpSpPr>
        <p:grpSpPr>
          <a:xfrm>
            <a:off x="479773" y="7032327"/>
            <a:ext cx="2231847" cy="120948"/>
            <a:chOff x="2717800" y="7070725"/>
            <a:chExt cx="1874838" cy="101601"/>
          </a:xfrm>
        </p:grpSpPr>
        <p:sp>
          <p:nvSpPr>
            <p:cNvPr id="454" name="Freeform 6"/>
            <p:cNvSpPr>
              <a:spLocks/>
            </p:cNvSpPr>
            <p:nvPr userDrawn="1"/>
          </p:nvSpPr>
          <p:spPr bwMode="auto">
            <a:xfrm>
              <a:off x="2717800" y="7073900"/>
              <a:ext cx="144463" cy="96838"/>
            </a:xfrm>
            <a:custGeom>
              <a:avLst/>
              <a:gdLst>
                <a:gd name="T0" fmla="*/ 0 w 1601"/>
                <a:gd name="T1" fmla="*/ 1062 h 1062"/>
                <a:gd name="T2" fmla="*/ 283 w 1601"/>
                <a:gd name="T3" fmla="*/ 10 h 1062"/>
                <a:gd name="T4" fmla="*/ 567 w 1601"/>
                <a:gd name="T5" fmla="*/ 10 h 1062"/>
                <a:gd name="T6" fmla="*/ 754 w 1601"/>
                <a:gd name="T7" fmla="*/ 197 h 1062"/>
                <a:gd name="T8" fmla="*/ 779 w 1601"/>
                <a:gd name="T9" fmla="*/ 607 h 1062"/>
                <a:gd name="T10" fmla="*/ 1143 w 1601"/>
                <a:gd name="T11" fmla="*/ 20 h 1062"/>
                <a:gd name="T12" fmla="*/ 1426 w 1601"/>
                <a:gd name="T13" fmla="*/ 10 h 1062"/>
                <a:gd name="T14" fmla="*/ 1573 w 1601"/>
                <a:gd name="T15" fmla="*/ 238 h 1062"/>
                <a:gd name="T16" fmla="*/ 1346 w 1601"/>
                <a:gd name="T17" fmla="*/ 1062 h 1062"/>
                <a:gd name="T18" fmla="*/ 1012 w 1601"/>
                <a:gd name="T19" fmla="*/ 1062 h 1062"/>
                <a:gd name="T20" fmla="*/ 1214 w 1601"/>
                <a:gd name="T21" fmla="*/ 263 h 1062"/>
                <a:gd name="T22" fmla="*/ 739 w 1601"/>
                <a:gd name="T23" fmla="*/ 1052 h 1062"/>
                <a:gd name="T24" fmla="*/ 486 w 1601"/>
                <a:gd name="T25" fmla="*/ 1052 h 1062"/>
                <a:gd name="T26" fmla="*/ 415 w 1601"/>
                <a:gd name="T27" fmla="*/ 263 h 1062"/>
                <a:gd name="T28" fmla="*/ 172 w 1601"/>
                <a:gd name="T29" fmla="*/ 1062 h 1062"/>
                <a:gd name="T30" fmla="*/ 0 w 1601"/>
                <a:gd name="T31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601" h="1062">
                  <a:moveTo>
                    <a:pt x="0" y="1062"/>
                  </a:moveTo>
                  <a:cubicBezTo>
                    <a:pt x="283" y="10"/>
                    <a:pt x="283" y="10"/>
                    <a:pt x="283" y="10"/>
                  </a:cubicBezTo>
                  <a:cubicBezTo>
                    <a:pt x="567" y="10"/>
                    <a:pt x="567" y="10"/>
                    <a:pt x="567" y="10"/>
                  </a:cubicBezTo>
                  <a:cubicBezTo>
                    <a:pt x="679" y="0"/>
                    <a:pt x="740" y="106"/>
                    <a:pt x="754" y="197"/>
                  </a:cubicBezTo>
                  <a:cubicBezTo>
                    <a:pt x="779" y="607"/>
                    <a:pt x="779" y="607"/>
                    <a:pt x="779" y="607"/>
                  </a:cubicBezTo>
                  <a:cubicBezTo>
                    <a:pt x="1143" y="20"/>
                    <a:pt x="1143" y="20"/>
                    <a:pt x="1143" y="20"/>
                  </a:cubicBezTo>
                  <a:cubicBezTo>
                    <a:pt x="1426" y="10"/>
                    <a:pt x="1426" y="10"/>
                    <a:pt x="1426" y="10"/>
                  </a:cubicBezTo>
                  <a:cubicBezTo>
                    <a:pt x="1517" y="33"/>
                    <a:pt x="1601" y="142"/>
                    <a:pt x="1573" y="238"/>
                  </a:cubicBezTo>
                  <a:cubicBezTo>
                    <a:pt x="1346" y="1062"/>
                    <a:pt x="1346" y="1062"/>
                    <a:pt x="1346" y="1062"/>
                  </a:cubicBezTo>
                  <a:cubicBezTo>
                    <a:pt x="1012" y="1062"/>
                    <a:pt x="1012" y="1062"/>
                    <a:pt x="1012" y="1062"/>
                  </a:cubicBezTo>
                  <a:cubicBezTo>
                    <a:pt x="1214" y="263"/>
                    <a:pt x="1214" y="263"/>
                    <a:pt x="1214" y="263"/>
                  </a:cubicBezTo>
                  <a:cubicBezTo>
                    <a:pt x="739" y="1052"/>
                    <a:pt x="739" y="1052"/>
                    <a:pt x="739" y="1052"/>
                  </a:cubicBezTo>
                  <a:cubicBezTo>
                    <a:pt x="486" y="1052"/>
                    <a:pt x="486" y="1052"/>
                    <a:pt x="486" y="1052"/>
                  </a:cubicBezTo>
                  <a:cubicBezTo>
                    <a:pt x="415" y="263"/>
                    <a:pt x="415" y="263"/>
                    <a:pt x="415" y="263"/>
                  </a:cubicBezTo>
                  <a:cubicBezTo>
                    <a:pt x="172" y="1062"/>
                    <a:pt x="172" y="1062"/>
                    <a:pt x="172" y="1062"/>
                  </a:cubicBezTo>
                  <a:lnTo>
                    <a:pt x="0" y="106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5" name="Freeform 7"/>
            <p:cNvSpPr>
              <a:spLocks noEditPoints="1"/>
            </p:cNvSpPr>
            <p:nvPr userDrawn="1"/>
          </p:nvSpPr>
          <p:spPr bwMode="auto">
            <a:xfrm>
              <a:off x="2835275" y="7075488"/>
              <a:ext cx="117475" cy="95250"/>
            </a:xfrm>
            <a:custGeom>
              <a:avLst/>
              <a:gdLst>
                <a:gd name="T0" fmla="*/ 971 w 1300"/>
                <a:gd name="T1" fmla="*/ 1050 h 1052"/>
                <a:gd name="T2" fmla="*/ 1300 w 1300"/>
                <a:gd name="T3" fmla="*/ 1050 h 1052"/>
                <a:gd name="T4" fmla="*/ 1118 w 1300"/>
                <a:gd name="T5" fmla="*/ 187 h 1052"/>
                <a:gd name="T6" fmla="*/ 1086 w 1300"/>
                <a:gd name="T7" fmla="*/ 108 h 1052"/>
                <a:gd name="T8" fmla="*/ 931 w 1300"/>
                <a:gd name="T9" fmla="*/ 0 h 1052"/>
                <a:gd name="T10" fmla="*/ 698 w 1300"/>
                <a:gd name="T11" fmla="*/ 0 h 1052"/>
                <a:gd name="T12" fmla="*/ 0 w 1300"/>
                <a:gd name="T13" fmla="*/ 1052 h 1052"/>
                <a:gd name="T14" fmla="*/ 223 w 1300"/>
                <a:gd name="T15" fmla="*/ 1052 h 1052"/>
                <a:gd name="T16" fmla="*/ 403 w 1300"/>
                <a:gd name="T17" fmla="*/ 784 h 1052"/>
                <a:gd name="T18" fmla="*/ 909 w 1300"/>
                <a:gd name="T19" fmla="*/ 784 h 1052"/>
                <a:gd name="T20" fmla="*/ 971 w 1300"/>
                <a:gd name="T21" fmla="*/ 1050 h 1052"/>
                <a:gd name="T22" fmla="*/ 508 w 1300"/>
                <a:gd name="T23" fmla="*/ 627 h 1052"/>
                <a:gd name="T24" fmla="*/ 779 w 1300"/>
                <a:gd name="T25" fmla="*/ 223 h 1052"/>
                <a:gd name="T26" fmla="*/ 873 w 1300"/>
                <a:gd name="T27" fmla="*/ 627 h 1052"/>
                <a:gd name="T28" fmla="*/ 508 w 1300"/>
                <a:gd name="T29" fmla="*/ 627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00" h="1052">
                  <a:moveTo>
                    <a:pt x="971" y="1050"/>
                  </a:moveTo>
                  <a:cubicBezTo>
                    <a:pt x="1300" y="1050"/>
                    <a:pt x="1300" y="1050"/>
                    <a:pt x="1300" y="1050"/>
                  </a:cubicBezTo>
                  <a:cubicBezTo>
                    <a:pt x="1118" y="187"/>
                    <a:pt x="1118" y="187"/>
                    <a:pt x="1118" y="187"/>
                  </a:cubicBezTo>
                  <a:cubicBezTo>
                    <a:pt x="1102" y="163"/>
                    <a:pt x="1105" y="130"/>
                    <a:pt x="1086" y="108"/>
                  </a:cubicBezTo>
                  <a:cubicBezTo>
                    <a:pt x="1045" y="60"/>
                    <a:pt x="999" y="20"/>
                    <a:pt x="931" y="0"/>
                  </a:cubicBezTo>
                  <a:cubicBezTo>
                    <a:pt x="698" y="0"/>
                    <a:pt x="698" y="0"/>
                    <a:pt x="698" y="0"/>
                  </a:cubicBezTo>
                  <a:cubicBezTo>
                    <a:pt x="0" y="1052"/>
                    <a:pt x="0" y="1052"/>
                    <a:pt x="0" y="1052"/>
                  </a:cubicBezTo>
                  <a:cubicBezTo>
                    <a:pt x="223" y="1052"/>
                    <a:pt x="223" y="1052"/>
                    <a:pt x="223" y="1052"/>
                  </a:cubicBezTo>
                  <a:cubicBezTo>
                    <a:pt x="403" y="784"/>
                    <a:pt x="403" y="784"/>
                    <a:pt x="403" y="784"/>
                  </a:cubicBezTo>
                  <a:cubicBezTo>
                    <a:pt x="909" y="784"/>
                    <a:pt x="909" y="784"/>
                    <a:pt x="909" y="784"/>
                  </a:cubicBezTo>
                  <a:lnTo>
                    <a:pt x="971" y="1050"/>
                  </a:lnTo>
                  <a:close/>
                  <a:moveTo>
                    <a:pt x="508" y="627"/>
                  </a:moveTo>
                  <a:cubicBezTo>
                    <a:pt x="779" y="223"/>
                    <a:pt x="779" y="223"/>
                    <a:pt x="779" y="223"/>
                  </a:cubicBezTo>
                  <a:cubicBezTo>
                    <a:pt x="873" y="627"/>
                    <a:pt x="873" y="627"/>
                    <a:pt x="873" y="627"/>
                  </a:cubicBezTo>
                  <a:lnTo>
                    <a:pt x="508" y="627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6" name="Freeform 8"/>
            <p:cNvSpPr>
              <a:spLocks noEditPoints="1"/>
            </p:cNvSpPr>
            <p:nvPr userDrawn="1"/>
          </p:nvSpPr>
          <p:spPr bwMode="auto">
            <a:xfrm>
              <a:off x="2947988" y="7075488"/>
              <a:ext cx="114300" cy="95250"/>
            </a:xfrm>
            <a:custGeom>
              <a:avLst/>
              <a:gdLst>
                <a:gd name="T0" fmla="*/ 1257 w 1270"/>
                <a:gd name="T1" fmla="*/ 100 h 1052"/>
                <a:gd name="T2" fmla="*/ 1088 w 1270"/>
                <a:gd name="T3" fmla="*/ 0 h 1052"/>
                <a:gd name="T4" fmla="*/ 589 w 1270"/>
                <a:gd name="T5" fmla="*/ 0 h 1052"/>
                <a:gd name="T6" fmla="*/ 589 w 1270"/>
                <a:gd name="T7" fmla="*/ 1 h 1052"/>
                <a:gd name="T8" fmla="*/ 466 w 1270"/>
                <a:gd name="T9" fmla="*/ 0 h 1052"/>
                <a:gd name="T10" fmla="*/ 253 w 1270"/>
                <a:gd name="T11" fmla="*/ 122 h 1052"/>
                <a:gd name="T12" fmla="*/ 0 w 1270"/>
                <a:gd name="T13" fmla="*/ 1050 h 1052"/>
                <a:gd name="T14" fmla="*/ 334 w 1270"/>
                <a:gd name="T15" fmla="*/ 1050 h 1052"/>
                <a:gd name="T16" fmla="*/ 428 w 1270"/>
                <a:gd name="T17" fmla="*/ 698 h 1052"/>
                <a:gd name="T18" fmla="*/ 536 w 1270"/>
                <a:gd name="T19" fmla="*/ 698 h 1052"/>
                <a:gd name="T20" fmla="*/ 769 w 1270"/>
                <a:gd name="T21" fmla="*/ 1052 h 1052"/>
                <a:gd name="T22" fmla="*/ 1113 w 1270"/>
                <a:gd name="T23" fmla="*/ 1052 h 1052"/>
                <a:gd name="T24" fmla="*/ 885 w 1270"/>
                <a:gd name="T25" fmla="*/ 703 h 1052"/>
                <a:gd name="T26" fmla="*/ 1143 w 1270"/>
                <a:gd name="T27" fmla="*/ 617 h 1052"/>
                <a:gd name="T28" fmla="*/ 1265 w 1270"/>
                <a:gd name="T29" fmla="*/ 182 h 1052"/>
                <a:gd name="T30" fmla="*/ 1257 w 1270"/>
                <a:gd name="T31" fmla="*/ 100 h 1052"/>
                <a:gd name="T32" fmla="*/ 889 w 1270"/>
                <a:gd name="T33" fmla="*/ 377 h 1052"/>
                <a:gd name="T34" fmla="*/ 805 w 1270"/>
                <a:gd name="T35" fmla="*/ 521 h 1052"/>
                <a:gd name="T36" fmla="*/ 476 w 1270"/>
                <a:gd name="T37" fmla="*/ 521 h 1052"/>
                <a:gd name="T38" fmla="*/ 564 w 1270"/>
                <a:gd name="T39" fmla="*/ 200 h 1052"/>
                <a:gd name="T40" fmla="*/ 589 w 1270"/>
                <a:gd name="T41" fmla="*/ 200 h 1052"/>
                <a:gd name="T42" fmla="*/ 597 w 1270"/>
                <a:gd name="T43" fmla="*/ 200 h 1052"/>
                <a:gd name="T44" fmla="*/ 896 w 1270"/>
                <a:gd name="T45" fmla="*/ 200 h 1052"/>
                <a:gd name="T46" fmla="*/ 889 w 1270"/>
                <a:gd name="T47" fmla="*/ 377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270" h="1052">
                  <a:moveTo>
                    <a:pt x="1257" y="100"/>
                  </a:moveTo>
                  <a:cubicBezTo>
                    <a:pt x="1245" y="71"/>
                    <a:pt x="1179" y="0"/>
                    <a:pt x="1088" y="0"/>
                  </a:cubicBezTo>
                  <a:cubicBezTo>
                    <a:pt x="589" y="0"/>
                    <a:pt x="589" y="0"/>
                    <a:pt x="589" y="0"/>
                  </a:cubicBezTo>
                  <a:cubicBezTo>
                    <a:pt x="589" y="1"/>
                    <a:pt x="589" y="1"/>
                    <a:pt x="589" y="1"/>
                  </a:cubicBezTo>
                  <a:cubicBezTo>
                    <a:pt x="466" y="0"/>
                    <a:pt x="466" y="0"/>
                    <a:pt x="466" y="0"/>
                  </a:cubicBezTo>
                  <a:cubicBezTo>
                    <a:pt x="334" y="0"/>
                    <a:pt x="299" y="51"/>
                    <a:pt x="253" y="122"/>
                  </a:cubicBezTo>
                  <a:cubicBezTo>
                    <a:pt x="0" y="1050"/>
                    <a:pt x="0" y="1050"/>
                    <a:pt x="0" y="1050"/>
                  </a:cubicBezTo>
                  <a:cubicBezTo>
                    <a:pt x="334" y="1050"/>
                    <a:pt x="334" y="1050"/>
                    <a:pt x="334" y="1050"/>
                  </a:cubicBezTo>
                  <a:cubicBezTo>
                    <a:pt x="428" y="698"/>
                    <a:pt x="428" y="698"/>
                    <a:pt x="428" y="698"/>
                  </a:cubicBezTo>
                  <a:cubicBezTo>
                    <a:pt x="536" y="698"/>
                    <a:pt x="536" y="698"/>
                    <a:pt x="536" y="698"/>
                  </a:cubicBezTo>
                  <a:cubicBezTo>
                    <a:pt x="769" y="1052"/>
                    <a:pt x="769" y="1052"/>
                    <a:pt x="769" y="1052"/>
                  </a:cubicBezTo>
                  <a:cubicBezTo>
                    <a:pt x="1113" y="1052"/>
                    <a:pt x="1113" y="1052"/>
                    <a:pt x="1113" y="1052"/>
                  </a:cubicBezTo>
                  <a:cubicBezTo>
                    <a:pt x="885" y="703"/>
                    <a:pt x="885" y="703"/>
                    <a:pt x="885" y="703"/>
                  </a:cubicBezTo>
                  <a:cubicBezTo>
                    <a:pt x="975" y="700"/>
                    <a:pt x="1101" y="729"/>
                    <a:pt x="1143" y="617"/>
                  </a:cubicBezTo>
                  <a:cubicBezTo>
                    <a:pt x="1265" y="182"/>
                    <a:pt x="1265" y="182"/>
                    <a:pt x="1265" y="182"/>
                  </a:cubicBezTo>
                  <a:cubicBezTo>
                    <a:pt x="1265" y="166"/>
                    <a:pt x="1270" y="132"/>
                    <a:pt x="1257" y="100"/>
                  </a:cubicBezTo>
                  <a:close/>
                  <a:moveTo>
                    <a:pt x="889" y="377"/>
                  </a:moveTo>
                  <a:cubicBezTo>
                    <a:pt x="870" y="463"/>
                    <a:pt x="847" y="483"/>
                    <a:pt x="805" y="521"/>
                  </a:cubicBezTo>
                  <a:cubicBezTo>
                    <a:pt x="476" y="521"/>
                    <a:pt x="476" y="521"/>
                    <a:pt x="476" y="521"/>
                  </a:cubicBezTo>
                  <a:cubicBezTo>
                    <a:pt x="564" y="200"/>
                    <a:pt x="564" y="200"/>
                    <a:pt x="564" y="200"/>
                  </a:cubicBezTo>
                  <a:cubicBezTo>
                    <a:pt x="589" y="200"/>
                    <a:pt x="589" y="200"/>
                    <a:pt x="589" y="200"/>
                  </a:cubicBezTo>
                  <a:cubicBezTo>
                    <a:pt x="597" y="200"/>
                    <a:pt x="597" y="200"/>
                    <a:pt x="597" y="200"/>
                  </a:cubicBezTo>
                  <a:cubicBezTo>
                    <a:pt x="896" y="200"/>
                    <a:pt x="896" y="200"/>
                    <a:pt x="896" y="200"/>
                  </a:cubicBezTo>
                  <a:cubicBezTo>
                    <a:pt x="921" y="253"/>
                    <a:pt x="901" y="318"/>
                    <a:pt x="889" y="377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7" name="Freeform 9"/>
            <p:cNvSpPr>
              <a:spLocks/>
            </p:cNvSpPr>
            <p:nvPr userDrawn="1"/>
          </p:nvSpPr>
          <p:spPr bwMode="auto">
            <a:xfrm>
              <a:off x="3052763" y="7075488"/>
              <a:ext cx="119063" cy="95250"/>
            </a:xfrm>
            <a:custGeom>
              <a:avLst/>
              <a:gdLst>
                <a:gd name="T0" fmla="*/ 253 w 1316"/>
                <a:gd name="T1" fmla="*/ 0 h 1052"/>
                <a:gd name="T2" fmla="*/ 12 w 1316"/>
                <a:gd name="T3" fmla="*/ 878 h 1052"/>
                <a:gd name="T4" fmla="*/ 116 w 1316"/>
                <a:gd name="T5" fmla="*/ 1052 h 1052"/>
                <a:gd name="T6" fmla="*/ 930 w 1316"/>
                <a:gd name="T7" fmla="*/ 1052 h 1052"/>
                <a:gd name="T8" fmla="*/ 1097 w 1316"/>
                <a:gd name="T9" fmla="*/ 865 h 1052"/>
                <a:gd name="T10" fmla="*/ 1307 w 1316"/>
                <a:gd name="T11" fmla="*/ 86 h 1052"/>
                <a:gd name="T12" fmla="*/ 1287 w 1316"/>
                <a:gd name="T13" fmla="*/ 0 h 1052"/>
                <a:gd name="T14" fmla="*/ 1148 w 1316"/>
                <a:gd name="T15" fmla="*/ 3 h 1052"/>
                <a:gd name="T16" fmla="*/ 933 w 1316"/>
                <a:gd name="T17" fmla="*/ 807 h 1052"/>
                <a:gd name="T18" fmla="*/ 857 w 1316"/>
                <a:gd name="T19" fmla="*/ 885 h 1052"/>
                <a:gd name="T20" fmla="*/ 414 w 1316"/>
                <a:gd name="T21" fmla="*/ 885 h 1052"/>
                <a:gd name="T22" fmla="*/ 369 w 1316"/>
                <a:gd name="T23" fmla="*/ 784 h 1052"/>
                <a:gd name="T24" fmla="*/ 533 w 1316"/>
                <a:gd name="T25" fmla="*/ 190 h 1052"/>
                <a:gd name="T26" fmla="*/ 404 w 1316"/>
                <a:gd name="T27" fmla="*/ 0 h 1052"/>
                <a:gd name="T28" fmla="*/ 253 w 1316"/>
                <a:gd name="T29" fmla="*/ 0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16" h="1052">
                  <a:moveTo>
                    <a:pt x="253" y="0"/>
                  </a:moveTo>
                  <a:cubicBezTo>
                    <a:pt x="12" y="878"/>
                    <a:pt x="12" y="878"/>
                    <a:pt x="12" y="878"/>
                  </a:cubicBezTo>
                  <a:cubicBezTo>
                    <a:pt x="0" y="994"/>
                    <a:pt x="38" y="1052"/>
                    <a:pt x="116" y="1052"/>
                  </a:cubicBezTo>
                  <a:cubicBezTo>
                    <a:pt x="930" y="1052"/>
                    <a:pt x="930" y="1052"/>
                    <a:pt x="930" y="1052"/>
                  </a:cubicBezTo>
                  <a:cubicBezTo>
                    <a:pt x="1011" y="1050"/>
                    <a:pt x="1071" y="994"/>
                    <a:pt x="1097" y="865"/>
                  </a:cubicBezTo>
                  <a:cubicBezTo>
                    <a:pt x="1307" y="86"/>
                    <a:pt x="1307" y="86"/>
                    <a:pt x="1307" y="86"/>
                  </a:cubicBezTo>
                  <a:cubicBezTo>
                    <a:pt x="1316" y="64"/>
                    <a:pt x="1312" y="17"/>
                    <a:pt x="1287" y="0"/>
                  </a:cubicBezTo>
                  <a:cubicBezTo>
                    <a:pt x="1148" y="3"/>
                    <a:pt x="1148" y="3"/>
                    <a:pt x="1148" y="3"/>
                  </a:cubicBezTo>
                  <a:cubicBezTo>
                    <a:pt x="933" y="807"/>
                    <a:pt x="933" y="807"/>
                    <a:pt x="933" y="807"/>
                  </a:cubicBezTo>
                  <a:cubicBezTo>
                    <a:pt x="918" y="873"/>
                    <a:pt x="899" y="875"/>
                    <a:pt x="857" y="885"/>
                  </a:cubicBezTo>
                  <a:cubicBezTo>
                    <a:pt x="414" y="885"/>
                    <a:pt x="414" y="885"/>
                    <a:pt x="414" y="885"/>
                  </a:cubicBezTo>
                  <a:cubicBezTo>
                    <a:pt x="369" y="889"/>
                    <a:pt x="363" y="828"/>
                    <a:pt x="369" y="784"/>
                  </a:cubicBezTo>
                  <a:cubicBezTo>
                    <a:pt x="533" y="190"/>
                    <a:pt x="533" y="190"/>
                    <a:pt x="533" y="190"/>
                  </a:cubicBezTo>
                  <a:cubicBezTo>
                    <a:pt x="538" y="76"/>
                    <a:pt x="468" y="5"/>
                    <a:pt x="404" y="0"/>
                  </a:cubicBezTo>
                  <a:lnTo>
                    <a:pt x="253" y="0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8" name="Freeform 10"/>
            <p:cNvSpPr>
              <a:spLocks noEditPoints="1"/>
            </p:cNvSpPr>
            <p:nvPr userDrawn="1"/>
          </p:nvSpPr>
          <p:spPr bwMode="auto">
            <a:xfrm>
              <a:off x="3155950" y="7075488"/>
              <a:ext cx="115888" cy="95250"/>
            </a:xfrm>
            <a:custGeom>
              <a:avLst/>
              <a:gdLst>
                <a:gd name="T0" fmla="*/ 1103 w 1293"/>
                <a:gd name="T1" fmla="*/ 0 h 1054"/>
                <a:gd name="T2" fmla="*/ 423 w 1293"/>
                <a:gd name="T3" fmla="*/ 0 h 1054"/>
                <a:gd name="T4" fmla="*/ 243 w 1293"/>
                <a:gd name="T5" fmla="*/ 112 h 1054"/>
                <a:gd name="T6" fmla="*/ 11 w 1293"/>
                <a:gd name="T7" fmla="*/ 981 h 1054"/>
                <a:gd name="T8" fmla="*/ 89 w 1293"/>
                <a:gd name="T9" fmla="*/ 1051 h 1054"/>
                <a:gd name="T10" fmla="*/ 426 w 1293"/>
                <a:gd name="T11" fmla="*/ 1052 h 1054"/>
                <a:gd name="T12" fmla="*/ 931 w 1293"/>
                <a:gd name="T13" fmla="*/ 1052 h 1054"/>
                <a:gd name="T14" fmla="*/ 1058 w 1293"/>
                <a:gd name="T15" fmla="*/ 954 h 1054"/>
                <a:gd name="T16" fmla="*/ 1144 w 1293"/>
                <a:gd name="T17" fmla="*/ 648 h 1054"/>
                <a:gd name="T18" fmla="*/ 1088 w 1293"/>
                <a:gd name="T19" fmla="*/ 519 h 1054"/>
                <a:gd name="T20" fmla="*/ 1199 w 1293"/>
                <a:gd name="T21" fmla="*/ 430 h 1054"/>
                <a:gd name="T22" fmla="*/ 1270 w 1293"/>
                <a:gd name="T23" fmla="*/ 160 h 1054"/>
                <a:gd name="T24" fmla="*/ 1103 w 1293"/>
                <a:gd name="T25" fmla="*/ 0 h 1054"/>
                <a:gd name="T26" fmla="*/ 779 w 1293"/>
                <a:gd name="T27" fmla="*/ 803 h 1054"/>
                <a:gd name="T28" fmla="*/ 658 w 1293"/>
                <a:gd name="T29" fmla="*/ 888 h 1054"/>
                <a:gd name="T30" fmla="*/ 451 w 1293"/>
                <a:gd name="T31" fmla="*/ 888 h 1054"/>
                <a:gd name="T32" fmla="*/ 372 w 1293"/>
                <a:gd name="T33" fmla="*/ 888 h 1054"/>
                <a:gd name="T34" fmla="*/ 441 w 1293"/>
                <a:gd name="T35" fmla="*/ 620 h 1054"/>
                <a:gd name="T36" fmla="*/ 506 w 1293"/>
                <a:gd name="T37" fmla="*/ 619 h 1054"/>
                <a:gd name="T38" fmla="*/ 734 w 1293"/>
                <a:gd name="T39" fmla="*/ 617 h 1054"/>
                <a:gd name="T40" fmla="*/ 779 w 1293"/>
                <a:gd name="T41" fmla="*/ 803 h 1054"/>
                <a:gd name="T42" fmla="*/ 924 w 1293"/>
                <a:gd name="T43" fmla="*/ 256 h 1054"/>
                <a:gd name="T44" fmla="*/ 815 w 1293"/>
                <a:gd name="T45" fmla="*/ 425 h 1054"/>
                <a:gd name="T46" fmla="*/ 543 w 1293"/>
                <a:gd name="T47" fmla="*/ 425 h 1054"/>
                <a:gd name="T48" fmla="*/ 491 w 1293"/>
                <a:gd name="T49" fmla="*/ 425 h 1054"/>
                <a:gd name="T50" fmla="*/ 557 w 1293"/>
                <a:gd name="T51" fmla="*/ 192 h 1054"/>
                <a:gd name="T52" fmla="*/ 752 w 1293"/>
                <a:gd name="T53" fmla="*/ 190 h 1054"/>
                <a:gd name="T54" fmla="*/ 924 w 1293"/>
                <a:gd name="T55" fmla="*/ 256 h 1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293" h="1054">
                  <a:moveTo>
                    <a:pt x="1103" y="0"/>
                  </a:moveTo>
                  <a:cubicBezTo>
                    <a:pt x="423" y="0"/>
                    <a:pt x="423" y="0"/>
                    <a:pt x="423" y="0"/>
                  </a:cubicBezTo>
                  <a:cubicBezTo>
                    <a:pt x="365" y="0"/>
                    <a:pt x="281" y="33"/>
                    <a:pt x="243" y="112"/>
                  </a:cubicBezTo>
                  <a:cubicBezTo>
                    <a:pt x="11" y="981"/>
                    <a:pt x="11" y="981"/>
                    <a:pt x="11" y="981"/>
                  </a:cubicBezTo>
                  <a:cubicBezTo>
                    <a:pt x="0" y="1038"/>
                    <a:pt x="44" y="1054"/>
                    <a:pt x="89" y="1051"/>
                  </a:cubicBezTo>
                  <a:cubicBezTo>
                    <a:pt x="426" y="1052"/>
                    <a:pt x="426" y="1052"/>
                    <a:pt x="426" y="1052"/>
                  </a:cubicBezTo>
                  <a:cubicBezTo>
                    <a:pt x="931" y="1052"/>
                    <a:pt x="931" y="1052"/>
                    <a:pt x="931" y="1052"/>
                  </a:cubicBezTo>
                  <a:cubicBezTo>
                    <a:pt x="992" y="1052"/>
                    <a:pt x="1032" y="1030"/>
                    <a:pt x="1058" y="954"/>
                  </a:cubicBezTo>
                  <a:cubicBezTo>
                    <a:pt x="1144" y="648"/>
                    <a:pt x="1144" y="648"/>
                    <a:pt x="1144" y="648"/>
                  </a:cubicBezTo>
                  <a:cubicBezTo>
                    <a:pt x="1153" y="605"/>
                    <a:pt x="1129" y="539"/>
                    <a:pt x="1088" y="519"/>
                  </a:cubicBezTo>
                  <a:cubicBezTo>
                    <a:pt x="1182" y="519"/>
                    <a:pt x="1184" y="486"/>
                    <a:pt x="1199" y="430"/>
                  </a:cubicBezTo>
                  <a:cubicBezTo>
                    <a:pt x="1270" y="160"/>
                    <a:pt x="1270" y="160"/>
                    <a:pt x="1270" y="160"/>
                  </a:cubicBezTo>
                  <a:cubicBezTo>
                    <a:pt x="1293" y="69"/>
                    <a:pt x="1177" y="0"/>
                    <a:pt x="1103" y="0"/>
                  </a:cubicBezTo>
                  <a:close/>
                  <a:moveTo>
                    <a:pt x="779" y="803"/>
                  </a:moveTo>
                  <a:cubicBezTo>
                    <a:pt x="754" y="885"/>
                    <a:pt x="705" y="887"/>
                    <a:pt x="658" y="888"/>
                  </a:cubicBezTo>
                  <a:cubicBezTo>
                    <a:pt x="451" y="888"/>
                    <a:pt x="451" y="888"/>
                    <a:pt x="451" y="888"/>
                  </a:cubicBezTo>
                  <a:cubicBezTo>
                    <a:pt x="372" y="888"/>
                    <a:pt x="372" y="888"/>
                    <a:pt x="372" y="888"/>
                  </a:cubicBezTo>
                  <a:cubicBezTo>
                    <a:pt x="441" y="620"/>
                    <a:pt x="441" y="620"/>
                    <a:pt x="441" y="620"/>
                  </a:cubicBezTo>
                  <a:cubicBezTo>
                    <a:pt x="506" y="619"/>
                    <a:pt x="506" y="619"/>
                    <a:pt x="506" y="619"/>
                  </a:cubicBezTo>
                  <a:cubicBezTo>
                    <a:pt x="734" y="617"/>
                    <a:pt x="734" y="617"/>
                    <a:pt x="734" y="617"/>
                  </a:cubicBezTo>
                  <a:cubicBezTo>
                    <a:pt x="811" y="617"/>
                    <a:pt x="825" y="650"/>
                    <a:pt x="779" y="803"/>
                  </a:cubicBezTo>
                  <a:close/>
                  <a:moveTo>
                    <a:pt x="924" y="256"/>
                  </a:moveTo>
                  <a:cubicBezTo>
                    <a:pt x="884" y="402"/>
                    <a:pt x="886" y="435"/>
                    <a:pt x="815" y="425"/>
                  </a:cubicBezTo>
                  <a:cubicBezTo>
                    <a:pt x="543" y="425"/>
                    <a:pt x="543" y="425"/>
                    <a:pt x="543" y="425"/>
                  </a:cubicBezTo>
                  <a:cubicBezTo>
                    <a:pt x="491" y="425"/>
                    <a:pt x="491" y="425"/>
                    <a:pt x="491" y="425"/>
                  </a:cubicBezTo>
                  <a:cubicBezTo>
                    <a:pt x="557" y="192"/>
                    <a:pt x="557" y="192"/>
                    <a:pt x="557" y="192"/>
                  </a:cubicBezTo>
                  <a:cubicBezTo>
                    <a:pt x="752" y="190"/>
                    <a:pt x="752" y="190"/>
                    <a:pt x="752" y="190"/>
                  </a:cubicBezTo>
                  <a:cubicBezTo>
                    <a:pt x="876" y="190"/>
                    <a:pt x="941" y="192"/>
                    <a:pt x="924" y="25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9" name="Freeform 11"/>
            <p:cNvSpPr>
              <a:spLocks/>
            </p:cNvSpPr>
            <p:nvPr userDrawn="1"/>
          </p:nvSpPr>
          <p:spPr bwMode="auto">
            <a:xfrm>
              <a:off x="3260725" y="7075488"/>
              <a:ext cx="119063" cy="95250"/>
            </a:xfrm>
            <a:custGeom>
              <a:avLst/>
              <a:gdLst>
                <a:gd name="T0" fmla="*/ 253 w 1316"/>
                <a:gd name="T1" fmla="*/ 0 h 1052"/>
                <a:gd name="T2" fmla="*/ 13 w 1316"/>
                <a:gd name="T3" fmla="*/ 877 h 1052"/>
                <a:gd name="T4" fmla="*/ 116 w 1316"/>
                <a:gd name="T5" fmla="*/ 1052 h 1052"/>
                <a:gd name="T6" fmla="*/ 931 w 1316"/>
                <a:gd name="T7" fmla="*/ 1052 h 1052"/>
                <a:gd name="T8" fmla="*/ 1097 w 1316"/>
                <a:gd name="T9" fmla="*/ 865 h 1052"/>
                <a:gd name="T10" fmla="*/ 1307 w 1316"/>
                <a:gd name="T11" fmla="*/ 86 h 1052"/>
                <a:gd name="T12" fmla="*/ 1287 w 1316"/>
                <a:gd name="T13" fmla="*/ 0 h 1052"/>
                <a:gd name="T14" fmla="*/ 1148 w 1316"/>
                <a:gd name="T15" fmla="*/ 2 h 1052"/>
                <a:gd name="T16" fmla="*/ 933 w 1316"/>
                <a:gd name="T17" fmla="*/ 806 h 1052"/>
                <a:gd name="T18" fmla="*/ 857 w 1316"/>
                <a:gd name="T19" fmla="*/ 885 h 1052"/>
                <a:gd name="T20" fmla="*/ 415 w 1316"/>
                <a:gd name="T21" fmla="*/ 885 h 1052"/>
                <a:gd name="T22" fmla="*/ 369 w 1316"/>
                <a:gd name="T23" fmla="*/ 784 h 1052"/>
                <a:gd name="T24" fmla="*/ 534 w 1316"/>
                <a:gd name="T25" fmla="*/ 189 h 1052"/>
                <a:gd name="T26" fmla="*/ 405 w 1316"/>
                <a:gd name="T27" fmla="*/ 0 h 1052"/>
                <a:gd name="T28" fmla="*/ 253 w 1316"/>
                <a:gd name="T29" fmla="*/ 0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16" h="1052">
                  <a:moveTo>
                    <a:pt x="253" y="0"/>
                  </a:moveTo>
                  <a:cubicBezTo>
                    <a:pt x="13" y="877"/>
                    <a:pt x="13" y="877"/>
                    <a:pt x="13" y="877"/>
                  </a:cubicBezTo>
                  <a:cubicBezTo>
                    <a:pt x="0" y="994"/>
                    <a:pt x="38" y="1052"/>
                    <a:pt x="116" y="1052"/>
                  </a:cubicBezTo>
                  <a:cubicBezTo>
                    <a:pt x="931" y="1052"/>
                    <a:pt x="931" y="1052"/>
                    <a:pt x="931" y="1052"/>
                  </a:cubicBezTo>
                  <a:cubicBezTo>
                    <a:pt x="1011" y="1049"/>
                    <a:pt x="1071" y="994"/>
                    <a:pt x="1097" y="865"/>
                  </a:cubicBezTo>
                  <a:cubicBezTo>
                    <a:pt x="1307" y="86"/>
                    <a:pt x="1307" y="86"/>
                    <a:pt x="1307" y="86"/>
                  </a:cubicBezTo>
                  <a:cubicBezTo>
                    <a:pt x="1316" y="63"/>
                    <a:pt x="1312" y="16"/>
                    <a:pt x="1287" y="0"/>
                  </a:cubicBezTo>
                  <a:cubicBezTo>
                    <a:pt x="1148" y="2"/>
                    <a:pt x="1148" y="2"/>
                    <a:pt x="1148" y="2"/>
                  </a:cubicBezTo>
                  <a:cubicBezTo>
                    <a:pt x="933" y="806"/>
                    <a:pt x="933" y="806"/>
                    <a:pt x="933" y="806"/>
                  </a:cubicBezTo>
                  <a:cubicBezTo>
                    <a:pt x="918" y="872"/>
                    <a:pt x="900" y="874"/>
                    <a:pt x="857" y="885"/>
                  </a:cubicBezTo>
                  <a:cubicBezTo>
                    <a:pt x="415" y="885"/>
                    <a:pt x="415" y="885"/>
                    <a:pt x="415" y="885"/>
                  </a:cubicBezTo>
                  <a:cubicBezTo>
                    <a:pt x="369" y="889"/>
                    <a:pt x="364" y="827"/>
                    <a:pt x="369" y="784"/>
                  </a:cubicBezTo>
                  <a:cubicBezTo>
                    <a:pt x="534" y="189"/>
                    <a:pt x="534" y="189"/>
                    <a:pt x="534" y="189"/>
                  </a:cubicBezTo>
                  <a:cubicBezTo>
                    <a:pt x="538" y="76"/>
                    <a:pt x="468" y="5"/>
                    <a:pt x="405" y="0"/>
                  </a:cubicBezTo>
                  <a:lnTo>
                    <a:pt x="253" y="0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0" name="Freeform 12"/>
            <p:cNvSpPr>
              <a:spLocks/>
            </p:cNvSpPr>
            <p:nvPr userDrawn="1"/>
          </p:nvSpPr>
          <p:spPr bwMode="auto">
            <a:xfrm>
              <a:off x="3363913" y="7075488"/>
              <a:ext cx="123825" cy="95250"/>
            </a:xfrm>
            <a:custGeom>
              <a:avLst/>
              <a:gdLst>
                <a:gd name="T0" fmla="*/ 283 w 1388"/>
                <a:gd name="T1" fmla="*/ 0 h 1052"/>
                <a:gd name="T2" fmla="*/ 0 w 1388"/>
                <a:gd name="T3" fmla="*/ 1052 h 1052"/>
                <a:gd name="T4" fmla="*/ 182 w 1388"/>
                <a:gd name="T5" fmla="*/ 1052 h 1052"/>
                <a:gd name="T6" fmla="*/ 399 w 1388"/>
                <a:gd name="T7" fmla="*/ 248 h 1052"/>
                <a:gd name="T8" fmla="*/ 690 w 1388"/>
                <a:gd name="T9" fmla="*/ 1052 h 1052"/>
                <a:gd name="T10" fmla="*/ 1105 w 1388"/>
                <a:gd name="T11" fmla="*/ 1052 h 1052"/>
                <a:gd name="T12" fmla="*/ 1368 w 1388"/>
                <a:gd name="T13" fmla="*/ 107 h 1052"/>
                <a:gd name="T14" fmla="*/ 1340 w 1388"/>
                <a:gd name="T15" fmla="*/ 0 h 1052"/>
                <a:gd name="T16" fmla="*/ 1199 w 1388"/>
                <a:gd name="T17" fmla="*/ 0 h 1052"/>
                <a:gd name="T18" fmla="*/ 966 w 1388"/>
                <a:gd name="T19" fmla="*/ 860 h 1052"/>
                <a:gd name="T20" fmla="*/ 713 w 1388"/>
                <a:gd name="T21" fmla="*/ 122 h 1052"/>
                <a:gd name="T22" fmla="*/ 534 w 1388"/>
                <a:gd name="T23" fmla="*/ 0 h 1052"/>
                <a:gd name="T24" fmla="*/ 283 w 1388"/>
                <a:gd name="T25" fmla="*/ 0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8" h="1052">
                  <a:moveTo>
                    <a:pt x="283" y="0"/>
                  </a:moveTo>
                  <a:cubicBezTo>
                    <a:pt x="0" y="1052"/>
                    <a:pt x="0" y="1052"/>
                    <a:pt x="0" y="1052"/>
                  </a:cubicBezTo>
                  <a:cubicBezTo>
                    <a:pt x="182" y="1052"/>
                    <a:pt x="182" y="1052"/>
                    <a:pt x="182" y="1052"/>
                  </a:cubicBezTo>
                  <a:cubicBezTo>
                    <a:pt x="399" y="248"/>
                    <a:pt x="399" y="248"/>
                    <a:pt x="399" y="248"/>
                  </a:cubicBezTo>
                  <a:cubicBezTo>
                    <a:pt x="690" y="1052"/>
                    <a:pt x="690" y="1052"/>
                    <a:pt x="690" y="1052"/>
                  </a:cubicBezTo>
                  <a:cubicBezTo>
                    <a:pt x="1105" y="1052"/>
                    <a:pt x="1105" y="1052"/>
                    <a:pt x="1105" y="1052"/>
                  </a:cubicBezTo>
                  <a:cubicBezTo>
                    <a:pt x="1368" y="107"/>
                    <a:pt x="1368" y="107"/>
                    <a:pt x="1368" y="107"/>
                  </a:cubicBezTo>
                  <a:cubicBezTo>
                    <a:pt x="1388" y="41"/>
                    <a:pt x="1388" y="3"/>
                    <a:pt x="1340" y="0"/>
                  </a:cubicBezTo>
                  <a:cubicBezTo>
                    <a:pt x="1199" y="0"/>
                    <a:pt x="1199" y="0"/>
                    <a:pt x="1199" y="0"/>
                  </a:cubicBezTo>
                  <a:cubicBezTo>
                    <a:pt x="966" y="860"/>
                    <a:pt x="966" y="860"/>
                    <a:pt x="966" y="860"/>
                  </a:cubicBezTo>
                  <a:cubicBezTo>
                    <a:pt x="713" y="122"/>
                    <a:pt x="713" y="122"/>
                    <a:pt x="713" y="122"/>
                  </a:cubicBezTo>
                  <a:cubicBezTo>
                    <a:pt x="685" y="56"/>
                    <a:pt x="665" y="3"/>
                    <a:pt x="534" y="0"/>
                  </a:cubicBezTo>
                  <a:lnTo>
                    <a:pt x="283" y="0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1" name="Freeform 13"/>
            <p:cNvSpPr>
              <a:spLocks/>
            </p:cNvSpPr>
            <p:nvPr userDrawn="1"/>
          </p:nvSpPr>
          <p:spPr bwMode="auto">
            <a:xfrm>
              <a:off x="3525838" y="7073900"/>
              <a:ext cx="101600" cy="98426"/>
            </a:xfrm>
            <a:custGeom>
              <a:avLst/>
              <a:gdLst>
                <a:gd name="T0" fmla="*/ 1122 w 1126"/>
                <a:gd name="T1" fmla="*/ 69 h 1090"/>
                <a:gd name="T2" fmla="*/ 1094 w 1126"/>
                <a:gd name="T3" fmla="*/ 173 h 1090"/>
                <a:gd name="T4" fmla="*/ 611 w 1126"/>
                <a:gd name="T5" fmla="*/ 173 h 1090"/>
                <a:gd name="T6" fmla="*/ 513 w 1126"/>
                <a:gd name="T7" fmla="*/ 276 h 1090"/>
                <a:gd name="T8" fmla="*/ 360 w 1126"/>
                <a:gd name="T9" fmla="*/ 779 h 1090"/>
                <a:gd name="T10" fmla="*/ 464 w 1126"/>
                <a:gd name="T11" fmla="*/ 888 h 1090"/>
                <a:gd name="T12" fmla="*/ 897 w 1126"/>
                <a:gd name="T13" fmla="*/ 888 h 1090"/>
                <a:gd name="T14" fmla="*/ 838 w 1126"/>
                <a:gd name="T15" fmla="*/ 1065 h 1090"/>
                <a:gd name="T16" fmla="*/ 207 w 1126"/>
                <a:gd name="T17" fmla="*/ 1065 h 1090"/>
                <a:gd name="T18" fmla="*/ 49 w 1126"/>
                <a:gd name="T19" fmla="*/ 868 h 1090"/>
                <a:gd name="T20" fmla="*/ 296 w 1126"/>
                <a:gd name="T21" fmla="*/ 74 h 1090"/>
                <a:gd name="T22" fmla="*/ 523 w 1126"/>
                <a:gd name="T23" fmla="*/ 0 h 1090"/>
                <a:gd name="T24" fmla="*/ 1061 w 1126"/>
                <a:gd name="T25" fmla="*/ 0 h 1090"/>
                <a:gd name="T26" fmla="*/ 1122 w 1126"/>
                <a:gd name="T27" fmla="*/ 69 h 10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26" h="1090">
                  <a:moveTo>
                    <a:pt x="1122" y="69"/>
                  </a:moveTo>
                  <a:cubicBezTo>
                    <a:pt x="1094" y="173"/>
                    <a:pt x="1094" y="173"/>
                    <a:pt x="1094" y="173"/>
                  </a:cubicBezTo>
                  <a:cubicBezTo>
                    <a:pt x="611" y="173"/>
                    <a:pt x="611" y="173"/>
                    <a:pt x="611" y="173"/>
                  </a:cubicBezTo>
                  <a:cubicBezTo>
                    <a:pt x="611" y="173"/>
                    <a:pt x="552" y="148"/>
                    <a:pt x="513" y="276"/>
                  </a:cubicBezTo>
                  <a:cubicBezTo>
                    <a:pt x="473" y="405"/>
                    <a:pt x="360" y="779"/>
                    <a:pt x="360" y="779"/>
                  </a:cubicBezTo>
                  <a:cubicBezTo>
                    <a:pt x="360" y="779"/>
                    <a:pt x="321" y="888"/>
                    <a:pt x="464" y="888"/>
                  </a:cubicBezTo>
                  <a:cubicBezTo>
                    <a:pt x="606" y="888"/>
                    <a:pt x="897" y="888"/>
                    <a:pt x="897" y="888"/>
                  </a:cubicBezTo>
                  <a:cubicBezTo>
                    <a:pt x="838" y="1065"/>
                    <a:pt x="838" y="1065"/>
                    <a:pt x="838" y="1065"/>
                  </a:cubicBezTo>
                  <a:cubicBezTo>
                    <a:pt x="207" y="1065"/>
                    <a:pt x="207" y="1065"/>
                    <a:pt x="207" y="1065"/>
                  </a:cubicBezTo>
                  <a:cubicBezTo>
                    <a:pt x="207" y="1065"/>
                    <a:pt x="0" y="1090"/>
                    <a:pt x="49" y="868"/>
                  </a:cubicBezTo>
                  <a:cubicBezTo>
                    <a:pt x="99" y="646"/>
                    <a:pt x="296" y="74"/>
                    <a:pt x="296" y="74"/>
                  </a:cubicBezTo>
                  <a:cubicBezTo>
                    <a:pt x="296" y="74"/>
                    <a:pt x="281" y="0"/>
                    <a:pt x="523" y="0"/>
                  </a:cubicBezTo>
                  <a:cubicBezTo>
                    <a:pt x="706" y="0"/>
                    <a:pt x="947" y="2"/>
                    <a:pt x="1061" y="0"/>
                  </a:cubicBezTo>
                  <a:cubicBezTo>
                    <a:pt x="1126" y="0"/>
                    <a:pt x="1122" y="69"/>
                    <a:pt x="1122" y="69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2" name="Freeform 14"/>
            <p:cNvSpPr>
              <a:spLocks noEditPoints="1"/>
            </p:cNvSpPr>
            <p:nvPr userDrawn="1"/>
          </p:nvSpPr>
          <p:spPr bwMode="auto">
            <a:xfrm>
              <a:off x="3616325" y="7070725"/>
              <a:ext cx="117475" cy="100013"/>
            </a:xfrm>
            <a:custGeom>
              <a:avLst/>
              <a:gdLst>
                <a:gd name="T0" fmla="*/ 1015 w 1306"/>
                <a:gd name="T1" fmla="*/ 39 h 1104"/>
                <a:gd name="T2" fmla="*/ 729 w 1306"/>
                <a:gd name="T3" fmla="*/ 39 h 1104"/>
                <a:gd name="T4" fmla="*/ 448 w 1306"/>
                <a:gd name="T5" fmla="*/ 39 h 1104"/>
                <a:gd name="T6" fmla="*/ 222 w 1306"/>
                <a:gd name="T7" fmla="*/ 177 h 1104"/>
                <a:gd name="T8" fmla="*/ 14 w 1306"/>
                <a:gd name="T9" fmla="*/ 877 h 1104"/>
                <a:gd name="T10" fmla="*/ 212 w 1306"/>
                <a:gd name="T11" fmla="*/ 1104 h 1104"/>
                <a:gd name="T12" fmla="*/ 867 w 1306"/>
                <a:gd name="T13" fmla="*/ 1104 h 1104"/>
                <a:gd name="T14" fmla="*/ 1079 w 1306"/>
                <a:gd name="T15" fmla="*/ 907 h 1104"/>
                <a:gd name="T16" fmla="*/ 1252 w 1306"/>
                <a:gd name="T17" fmla="*/ 266 h 1104"/>
                <a:gd name="T18" fmla="*/ 1015 w 1306"/>
                <a:gd name="T19" fmla="*/ 39 h 1104"/>
                <a:gd name="T20" fmla="*/ 936 w 1306"/>
                <a:gd name="T21" fmla="*/ 306 h 1104"/>
                <a:gd name="T22" fmla="*/ 779 w 1306"/>
                <a:gd name="T23" fmla="*/ 803 h 1104"/>
                <a:gd name="T24" fmla="*/ 675 w 1306"/>
                <a:gd name="T25" fmla="*/ 912 h 1104"/>
                <a:gd name="T26" fmla="*/ 483 w 1306"/>
                <a:gd name="T27" fmla="*/ 912 h 1104"/>
                <a:gd name="T28" fmla="*/ 330 w 1306"/>
                <a:gd name="T29" fmla="*/ 858 h 1104"/>
                <a:gd name="T30" fmla="*/ 502 w 1306"/>
                <a:gd name="T31" fmla="*/ 281 h 1104"/>
                <a:gd name="T32" fmla="*/ 589 w 1306"/>
                <a:gd name="T33" fmla="*/ 229 h 1104"/>
                <a:gd name="T34" fmla="*/ 695 w 1306"/>
                <a:gd name="T35" fmla="*/ 226 h 1104"/>
                <a:gd name="T36" fmla="*/ 695 w 1306"/>
                <a:gd name="T37" fmla="*/ 226 h 1104"/>
                <a:gd name="T38" fmla="*/ 882 w 1306"/>
                <a:gd name="T39" fmla="*/ 227 h 1104"/>
                <a:gd name="T40" fmla="*/ 936 w 1306"/>
                <a:gd name="T41" fmla="*/ 306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06" h="1104">
                  <a:moveTo>
                    <a:pt x="1015" y="39"/>
                  </a:moveTo>
                  <a:cubicBezTo>
                    <a:pt x="942" y="39"/>
                    <a:pt x="796" y="39"/>
                    <a:pt x="729" y="39"/>
                  </a:cubicBezTo>
                  <a:cubicBezTo>
                    <a:pt x="590" y="39"/>
                    <a:pt x="448" y="39"/>
                    <a:pt x="448" y="39"/>
                  </a:cubicBezTo>
                  <a:cubicBezTo>
                    <a:pt x="448" y="39"/>
                    <a:pt x="281" y="0"/>
                    <a:pt x="222" y="177"/>
                  </a:cubicBezTo>
                  <a:cubicBezTo>
                    <a:pt x="162" y="355"/>
                    <a:pt x="14" y="877"/>
                    <a:pt x="14" y="877"/>
                  </a:cubicBezTo>
                  <a:cubicBezTo>
                    <a:pt x="14" y="877"/>
                    <a:pt x="0" y="1104"/>
                    <a:pt x="212" y="1104"/>
                  </a:cubicBezTo>
                  <a:cubicBezTo>
                    <a:pt x="424" y="1104"/>
                    <a:pt x="867" y="1104"/>
                    <a:pt x="867" y="1104"/>
                  </a:cubicBezTo>
                  <a:cubicBezTo>
                    <a:pt x="867" y="1104"/>
                    <a:pt x="1030" y="1060"/>
                    <a:pt x="1079" y="907"/>
                  </a:cubicBezTo>
                  <a:cubicBezTo>
                    <a:pt x="1129" y="754"/>
                    <a:pt x="1252" y="266"/>
                    <a:pt x="1252" y="266"/>
                  </a:cubicBezTo>
                  <a:cubicBezTo>
                    <a:pt x="1252" y="266"/>
                    <a:pt x="1306" y="39"/>
                    <a:pt x="1015" y="39"/>
                  </a:cubicBezTo>
                  <a:close/>
                  <a:moveTo>
                    <a:pt x="936" y="306"/>
                  </a:moveTo>
                  <a:cubicBezTo>
                    <a:pt x="936" y="306"/>
                    <a:pt x="829" y="661"/>
                    <a:pt x="779" y="803"/>
                  </a:cubicBezTo>
                  <a:cubicBezTo>
                    <a:pt x="734" y="929"/>
                    <a:pt x="675" y="912"/>
                    <a:pt x="675" y="912"/>
                  </a:cubicBezTo>
                  <a:cubicBezTo>
                    <a:pt x="483" y="912"/>
                    <a:pt x="483" y="912"/>
                    <a:pt x="483" y="912"/>
                  </a:cubicBezTo>
                  <a:cubicBezTo>
                    <a:pt x="288" y="917"/>
                    <a:pt x="330" y="858"/>
                    <a:pt x="330" y="858"/>
                  </a:cubicBezTo>
                  <a:cubicBezTo>
                    <a:pt x="330" y="858"/>
                    <a:pt x="470" y="361"/>
                    <a:pt x="502" y="281"/>
                  </a:cubicBezTo>
                  <a:cubicBezTo>
                    <a:pt x="530" y="214"/>
                    <a:pt x="589" y="229"/>
                    <a:pt x="589" y="229"/>
                  </a:cubicBezTo>
                  <a:cubicBezTo>
                    <a:pt x="589" y="229"/>
                    <a:pt x="673" y="227"/>
                    <a:pt x="695" y="226"/>
                  </a:cubicBezTo>
                  <a:cubicBezTo>
                    <a:pt x="695" y="226"/>
                    <a:pt x="695" y="226"/>
                    <a:pt x="695" y="226"/>
                  </a:cubicBezTo>
                  <a:cubicBezTo>
                    <a:pt x="738" y="225"/>
                    <a:pt x="854" y="225"/>
                    <a:pt x="882" y="227"/>
                  </a:cubicBezTo>
                  <a:cubicBezTo>
                    <a:pt x="971" y="232"/>
                    <a:pt x="936" y="306"/>
                    <a:pt x="936" y="30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3" name="Freeform 15"/>
            <p:cNvSpPr>
              <a:spLocks noEditPoints="1"/>
            </p:cNvSpPr>
            <p:nvPr userDrawn="1"/>
          </p:nvSpPr>
          <p:spPr bwMode="auto">
            <a:xfrm>
              <a:off x="3719513" y="7072312"/>
              <a:ext cx="120650" cy="98426"/>
            </a:xfrm>
            <a:custGeom>
              <a:avLst/>
              <a:gdLst>
                <a:gd name="T0" fmla="*/ 1011 w 1331"/>
                <a:gd name="T1" fmla="*/ 14 h 1079"/>
                <a:gd name="T2" fmla="*/ 720 w 1331"/>
                <a:gd name="T3" fmla="*/ 14 h 1079"/>
                <a:gd name="T4" fmla="*/ 429 w 1331"/>
                <a:gd name="T5" fmla="*/ 14 h 1079"/>
                <a:gd name="T6" fmla="*/ 286 w 1331"/>
                <a:gd name="T7" fmla="*/ 103 h 1079"/>
                <a:gd name="T8" fmla="*/ 0 w 1331"/>
                <a:gd name="T9" fmla="*/ 1079 h 1079"/>
                <a:gd name="T10" fmla="*/ 326 w 1331"/>
                <a:gd name="T11" fmla="*/ 1079 h 1079"/>
                <a:gd name="T12" fmla="*/ 429 w 1331"/>
                <a:gd name="T13" fmla="*/ 705 h 1079"/>
                <a:gd name="T14" fmla="*/ 577 w 1331"/>
                <a:gd name="T15" fmla="*/ 705 h 1079"/>
                <a:gd name="T16" fmla="*/ 779 w 1331"/>
                <a:gd name="T17" fmla="*/ 1079 h 1079"/>
                <a:gd name="T18" fmla="*/ 1090 w 1331"/>
                <a:gd name="T19" fmla="*/ 1079 h 1079"/>
                <a:gd name="T20" fmla="*/ 873 w 1331"/>
                <a:gd name="T21" fmla="*/ 700 h 1079"/>
                <a:gd name="T22" fmla="*/ 1031 w 1331"/>
                <a:gd name="T23" fmla="*/ 700 h 1079"/>
                <a:gd name="T24" fmla="*/ 1159 w 1331"/>
                <a:gd name="T25" fmla="*/ 581 h 1079"/>
                <a:gd name="T26" fmla="*/ 1267 w 1331"/>
                <a:gd name="T27" fmla="*/ 241 h 1079"/>
                <a:gd name="T28" fmla="*/ 1011 w 1331"/>
                <a:gd name="T29" fmla="*/ 14 h 1079"/>
                <a:gd name="T30" fmla="*/ 947 w 1331"/>
                <a:gd name="T31" fmla="*/ 256 h 1079"/>
                <a:gd name="T32" fmla="*/ 917 w 1331"/>
                <a:gd name="T33" fmla="*/ 438 h 1079"/>
                <a:gd name="T34" fmla="*/ 823 w 1331"/>
                <a:gd name="T35" fmla="*/ 537 h 1079"/>
                <a:gd name="T36" fmla="*/ 473 w 1331"/>
                <a:gd name="T37" fmla="*/ 537 h 1079"/>
                <a:gd name="T38" fmla="*/ 572 w 1331"/>
                <a:gd name="T39" fmla="*/ 202 h 1079"/>
                <a:gd name="T40" fmla="*/ 705 w 1331"/>
                <a:gd name="T41" fmla="*/ 202 h 1079"/>
                <a:gd name="T42" fmla="*/ 708 w 1331"/>
                <a:gd name="T43" fmla="*/ 202 h 1079"/>
                <a:gd name="T44" fmla="*/ 848 w 1331"/>
                <a:gd name="T45" fmla="*/ 202 h 1079"/>
                <a:gd name="T46" fmla="*/ 947 w 1331"/>
                <a:gd name="T47" fmla="*/ 256 h 10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331" h="1079">
                  <a:moveTo>
                    <a:pt x="1011" y="14"/>
                  </a:moveTo>
                  <a:cubicBezTo>
                    <a:pt x="936" y="14"/>
                    <a:pt x="786" y="14"/>
                    <a:pt x="720" y="14"/>
                  </a:cubicBezTo>
                  <a:cubicBezTo>
                    <a:pt x="546" y="14"/>
                    <a:pt x="429" y="14"/>
                    <a:pt x="429" y="14"/>
                  </a:cubicBezTo>
                  <a:cubicBezTo>
                    <a:pt x="429" y="14"/>
                    <a:pt x="326" y="0"/>
                    <a:pt x="286" y="103"/>
                  </a:cubicBezTo>
                  <a:cubicBezTo>
                    <a:pt x="0" y="1079"/>
                    <a:pt x="0" y="1079"/>
                    <a:pt x="0" y="1079"/>
                  </a:cubicBezTo>
                  <a:cubicBezTo>
                    <a:pt x="326" y="1079"/>
                    <a:pt x="326" y="1079"/>
                    <a:pt x="326" y="1079"/>
                  </a:cubicBezTo>
                  <a:cubicBezTo>
                    <a:pt x="429" y="705"/>
                    <a:pt x="429" y="705"/>
                    <a:pt x="429" y="705"/>
                  </a:cubicBezTo>
                  <a:cubicBezTo>
                    <a:pt x="577" y="705"/>
                    <a:pt x="577" y="705"/>
                    <a:pt x="577" y="705"/>
                  </a:cubicBezTo>
                  <a:cubicBezTo>
                    <a:pt x="779" y="1079"/>
                    <a:pt x="779" y="1079"/>
                    <a:pt x="779" y="1079"/>
                  </a:cubicBezTo>
                  <a:cubicBezTo>
                    <a:pt x="1090" y="1079"/>
                    <a:pt x="1090" y="1079"/>
                    <a:pt x="1090" y="1079"/>
                  </a:cubicBezTo>
                  <a:cubicBezTo>
                    <a:pt x="873" y="700"/>
                    <a:pt x="873" y="700"/>
                    <a:pt x="873" y="700"/>
                  </a:cubicBezTo>
                  <a:cubicBezTo>
                    <a:pt x="1031" y="700"/>
                    <a:pt x="1031" y="700"/>
                    <a:pt x="1031" y="700"/>
                  </a:cubicBezTo>
                  <a:cubicBezTo>
                    <a:pt x="1031" y="700"/>
                    <a:pt x="1104" y="714"/>
                    <a:pt x="1159" y="581"/>
                  </a:cubicBezTo>
                  <a:cubicBezTo>
                    <a:pt x="1213" y="448"/>
                    <a:pt x="1267" y="241"/>
                    <a:pt x="1267" y="241"/>
                  </a:cubicBezTo>
                  <a:cubicBezTo>
                    <a:pt x="1267" y="241"/>
                    <a:pt x="1331" y="14"/>
                    <a:pt x="1011" y="14"/>
                  </a:cubicBezTo>
                  <a:close/>
                  <a:moveTo>
                    <a:pt x="947" y="256"/>
                  </a:moveTo>
                  <a:cubicBezTo>
                    <a:pt x="947" y="256"/>
                    <a:pt x="937" y="340"/>
                    <a:pt x="917" y="438"/>
                  </a:cubicBezTo>
                  <a:cubicBezTo>
                    <a:pt x="897" y="537"/>
                    <a:pt x="823" y="537"/>
                    <a:pt x="823" y="537"/>
                  </a:cubicBezTo>
                  <a:cubicBezTo>
                    <a:pt x="473" y="537"/>
                    <a:pt x="473" y="537"/>
                    <a:pt x="473" y="537"/>
                  </a:cubicBezTo>
                  <a:cubicBezTo>
                    <a:pt x="572" y="202"/>
                    <a:pt x="572" y="202"/>
                    <a:pt x="572" y="202"/>
                  </a:cubicBezTo>
                  <a:cubicBezTo>
                    <a:pt x="572" y="202"/>
                    <a:pt x="632" y="202"/>
                    <a:pt x="705" y="202"/>
                  </a:cubicBezTo>
                  <a:cubicBezTo>
                    <a:pt x="706" y="202"/>
                    <a:pt x="707" y="202"/>
                    <a:pt x="708" y="202"/>
                  </a:cubicBezTo>
                  <a:cubicBezTo>
                    <a:pt x="738" y="202"/>
                    <a:pt x="823" y="202"/>
                    <a:pt x="848" y="202"/>
                  </a:cubicBezTo>
                  <a:cubicBezTo>
                    <a:pt x="962" y="202"/>
                    <a:pt x="947" y="256"/>
                    <a:pt x="947" y="25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4" name="Freeform 16"/>
            <p:cNvSpPr>
              <a:spLocks noEditPoints="1"/>
            </p:cNvSpPr>
            <p:nvPr userDrawn="1"/>
          </p:nvSpPr>
          <p:spPr bwMode="auto">
            <a:xfrm>
              <a:off x="3825875" y="7072312"/>
              <a:ext cx="120650" cy="98426"/>
            </a:xfrm>
            <a:custGeom>
              <a:avLst/>
              <a:gdLst>
                <a:gd name="T0" fmla="*/ 1119 w 1331"/>
                <a:gd name="T1" fmla="*/ 19 h 1084"/>
                <a:gd name="T2" fmla="*/ 828 w 1331"/>
                <a:gd name="T3" fmla="*/ 19 h 1084"/>
                <a:gd name="T4" fmla="*/ 809 w 1331"/>
                <a:gd name="T5" fmla="*/ 19 h 1084"/>
                <a:gd name="T6" fmla="*/ 459 w 1331"/>
                <a:gd name="T7" fmla="*/ 19 h 1084"/>
                <a:gd name="T8" fmla="*/ 271 w 1331"/>
                <a:gd name="T9" fmla="*/ 98 h 1084"/>
                <a:gd name="T10" fmla="*/ 0 w 1331"/>
                <a:gd name="T11" fmla="*/ 1084 h 1084"/>
                <a:gd name="T12" fmla="*/ 321 w 1331"/>
                <a:gd name="T13" fmla="*/ 1084 h 1084"/>
                <a:gd name="T14" fmla="*/ 414 w 1331"/>
                <a:gd name="T15" fmla="*/ 719 h 1084"/>
                <a:gd name="T16" fmla="*/ 976 w 1331"/>
                <a:gd name="T17" fmla="*/ 719 h 1084"/>
                <a:gd name="T18" fmla="*/ 1154 w 1331"/>
                <a:gd name="T19" fmla="*/ 611 h 1084"/>
                <a:gd name="T20" fmla="*/ 1277 w 1331"/>
                <a:gd name="T21" fmla="*/ 177 h 1084"/>
                <a:gd name="T22" fmla="*/ 1119 w 1331"/>
                <a:gd name="T23" fmla="*/ 19 h 1084"/>
                <a:gd name="T24" fmla="*/ 912 w 1331"/>
                <a:gd name="T25" fmla="*/ 463 h 1084"/>
                <a:gd name="T26" fmla="*/ 794 w 1331"/>
                <a:gd name="T27" fmla="*/ 542 h 1084"/>
                <a:gd name="T28" fmla="*/ 459 w 1331"/>
                <a:gd name="T29" fmla="*/ 542 h 1084"/>
                <a:gd name="T30" fmla="*/ 543 w 1331"/>
                <a:gd name="T31" fmla="*/ 212 h 1084"/>
                <a:gd name="T32" fmla="*/ 779 w 1331"/>
                <a:gd name="T33" fmla="*/ 212 h 1084"/>
                <a:gd name="T34" fmla="*/ 789 w 1331"/>
                <a:gd name="T35" fmla="*/ 212 h 1084"/>
                <a:gd name="T36" fmla="*/ 971 w 1331"/>
                <a:gd name="T37" fmla="*/ 212 h 1084"/>
                <a:gd name="T38" fmla="*/ 912 w 1331"/>
                <a:gd name="T39" fmla="*/ 463 h 10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331" h="1084">
                  <a:moveTo>
                    <a:pt x="1119" y="19"/>
                  </a:moveTo>
                  <a:cubicBezTo>
                    <a:pt x="1043" y="19"/>
                    <a:pt x="935" y="19"/>
                    <a:pt x="828" y="19"/>
                  </a:cubicBezTo>
                  <a:cubicBezTo>
                    <a:pt x="822" y="19"/>
                    <a:pt x="816" y="19"/>
                    <a:pt x="809" y="19"/>
                  </a:cubicBezTo>
                  <a:cubicBezTo>
                    <a:pt x="690" y="19"/>
                    <a:pt x="459" y="19"/>
                    <a:pt x="459" y="19"/>
                  </a:cubicBezTo>
                  <a:cubicBezTo>
                    <a:pt x="459" y="19"/>
                    <a:pt x="296" y="0"/>
                    <a:pt x="271" y="98"/>
                  </a:cubicBezTo>
                  <a:cubicBezTo>
                    <a:pt x="240" y="224"/>
                    <a:pt x="0" y="1084"/>
                    <a:pt x="0" y="1084"/>
                  </a:cubicBezTo>
                  <a:cubicBezTo>
                    <a:pt x="321" y="1084"/>
                    <a:pt x="321" y="1084"/>
                    <a:pt x="321" y="1084"/>
                  </a:cubicBezTo>
                  <a:cubicBezTo>
                    <a:pt x="414" y="719"/>
                    <a:pt x="414" y="719"/>
                    <a:pt x="414" y="719"/>
                  </a:cubicBezTo>
                  <a:cubicBezTo>
                    <a:pt x="976" y="719"/>
                    <a:pt x="976" y="719"/>
                    <a:pt x="976" y="719"/>
                  </a:cubicBezTo>
                  <a:cubicBezTo>
                    <a:pt x="976" y="719"/>
                    <a:pt x="1124" y="734"/>
                    <a:pt x="1154" y="611"/>
                  </a:cubicBezTo>
                  <a:cubicBezTo>
                    <a:pt x="1183" y="488"/>
                    <a:pt x="1277" y="177"/>
                    <a:pt x="1277" y="177"/>
                  </a:cubicBezTo>
                  <a:cubicBezTo>
                    <a:pt x="1277" y="177"/>
                    <a:pt x="1331" y="19"/>
                    <a:pt x="1119" y="19"/>
                  </a:cubicBezTo>
                  <a:close/>
                  <a:moveTo>
                    <a:pt x="912" y="463"/>
                  </a:moveTo>
                  <a:cubicBezTo>
                    <a:pt x="897" y="522"/>
                    <a:pt x="794" y="542"/>
                    <a:pt x="794" y="542"/>
                  </a:cubicBezTo>
                  <a:cubicBezTo>
                    <a:pt x="459" y="542"/>
                    <a:pt x="459" y="542"/>
                    <a:pt x="459" y="542"/>
                  </a:cubicBezTo>
                  <a:cubicBezTo>
                    <a:pt x="543" y="212"/>
                    <a:pt x="543" y="212"/>
                    <a:pt x="543" y="212"/>
                  </a:cubicBezTo>
                  <a:cubicBezTo>
                    <a:pt x="779" y="212"/>
                    <a:pt x="779" y="212"/>
                    <a:pt x="779" y="212"/>
                  </a:cubicBezTo>
                  <a:cubicBezTo>
                    <a:pt x="789" y="212"/>
                    <a:pt x="789" y="212"/>
                    <a:pt x="789" y="212"/>
                  </a:cubicBezTo>
                  <a:cubicBezTo>
                    <a:pt x="971" y="212"/>
                    <a:pt x="971" y="212"/>
                    <a:pt x="971" y="212"/>
                  </a:cubicBezTo>
                  <a:cubicBezTo>
                    <a:pt x="971" y="212"/>
                    <a:pt x="927" y="404"/>
                    <a:pt x="912" y="463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5" name="Freeform 17"/>
            <p:cNvSpPr>
              <a:spLocks/>
            </p:cNvSpPr>
            <p:nvPr userDrawn="1"/>
          </p:nvSpPr>
          <p:spPr bwMode="auto">
            <a:xfrm>
              <a:off x="4249738" y="7073900"/>
              <a:ext cx="88900" cy="96838"/>
            </a:xfrm>
            <a:custGeom>
              <a:avLst/>
              <a:gdLst>
                <a:gd name="T0" fmla="*/ 969 w 981"/>
                <a:gd name="T1" fmla="*/ 81 h 1065"/>
                <a:gd name="T2" fmla="*/ 936 w 981"/>
                <a:gd name="T3" fmla="*/ 173 h 1065"/>
                <a:gd name="T4" fmla="*/ 626 w 981"/>
                <a:gd name="T5" fmla="*/ 173 h 1065"/>
                <a:gd name="T6" fmla="*/ 368 w 981"/>
                <a:gd name="T7" fmla="*/ 1065 h 1065"/>
                <a:gd name="T8" fmla="*/ 33 w 981"/>
                <a:gd name="T9" fmla="*/ 1065 h 1065"/>
                <a:gd name="T10" fmla="*/ 300 w 981"/>
                <a:gd name="T11" fmla="*/ 173 h 1065"/>
                <a:gd name="T12" fmla="*/ 0 w 981"/>
                <a:gd name="T13" fmla="*/ 173 h 1065"/>
                <a:gd name="T14" fmla="*/ 83 w 981"/>
                <a:gd name="T15" fmla="*/ 0 h 1065"/>
                <a:gd name="T16" fmla="*/ 913 w 981"/>
                <a:gd name="T17" fmla="*/ 0 h 1065"/>
                <a:gd name="T18" fmla="*/ 969 w 981"/>
                <a:gd name="T19" fmla="*/ 81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81" h="1065">
                  <a:moveTo>
                    <a:pt x="969" y="81"/>
                  </a:moveTo>
                  <a:cubicBezTo>
                    <a:pt x="936" y="173"/>
                    <a:pt x="936" y="173"/>
                    <a:pt x="936" y="173"/>
                  </a:cubicBezTo>
                  <a:cubicBezTo>
                    <a:pt x="626" y="173"/>
                    <a:pt x="626" y="173"/>
                    <a:pt x="626" y="173"/>
                  </a:cubicBezTo>
                  <a:cubicBezTo>
                    <a:pt x="368" y="1065"/>
                    <a:pt x="368" y="1065"/>
                    <a:pt x="368" y="1065"/>
                  </a:cubicBezTo>
                  <a:cubicBezTo>
                    <a:pt x="33" y="1065"/>
                    <a:pt x="33" y="1065"/>
                    <a:pt x="33" y="1065"/>
                  </a:cubicBezTo>
                  <a:cubicBezTo>
                    <a:pt x="300" y="173"/>
                    <a:pt x="300" y="173"/>
                    <a:pt x="300" y="173"/>
                  </a:cubicBezTo>
                  <a:cubicBezTo>
                    <a:pt x="0" y="173"/>
                    <a:pt x="0" y="173"/>
                    <a:pt x="0" y="173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913" y="0"/>
                    <a:pt x="913" y="0"/>
                    <a:pt x="913" y="0"/>
                  </a:cubicBezTo>
                  <a:cubicBezTo>
                    <a:pt x="957" y="4"/>
                    <a:pt x="981" y="45"/>
                    <a:pt x="969" y="81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6" name="Freeform 18"/>
            <p:cNvSpPr>
              <a:spLocks/>
            </p:cNvSpPr>
            <p:nvPr userDrawn="1"/>
          </p:nvSpPr>
          <p:spPr bwMode="auto">
            <a:xfrm>
              <a:off x="4319588" y="7073900"/>
              <a:ext cx="53975" cy="96838"/>
            </a:xfrm>
            <a:custGeom>
              <a:avLst/>
              <a:gdLst>
                <a:gd name="T0" fmla="*/ 310 w 610"/>
                <a:gd name="T1" fmla="*/ 0 h 1065"/>
                <a:gd name="T2" fmla="*/ 0 w 610"/>
                <a:gd name="T3" fmla="*/ 1065 h 1065"/>
                <a:gd name="T4" fmla="*/ 315 w 610"/>
                <a:gd name="T5" fmla="*/ 1065 h 1065"/>
                <a:gd name="T6" fmla="*/ 577 w 610"/>
                <a:gd name="T7" fmla="*/ 149 h 1065"/>
                <a:gd name="T8" fmla="*/ 509 w 610"/>
                <a:gd name="T9" fmla="*/ 1 h 1065"/>
                <a:gd name="T10" fmla="*/ 310 w 610"/>
                <a:gd name="T11" fmla="*/ 0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0" h="1065">
                  <a:moveTo>
                    <a:pt x="310" y="0"/>
                  </a:moveTo>
                  <a:cubicBezTo>
                    <a:pt x="0" y="1065"/>
                    <a:pt x="0" y="1065"/>
                    <a:pt x="0" y="1065"/>
                  </a:cubicBezTo>
                  <a:cubicBezTo>
                    <a:pt x="315" y="1065"/>
                    <a:pt x="315" y="1065"/>
                    <a:pt x="315" y="1065"/>
                  </a:cubicBezTo>
                  <a:cubicBezTo>
                    <a:pt x="577" y="149"/>
                    <a:pt x="577" y="149"/>
                    <a:pt x="577" y="149"/>
                  </a:cubicBezTo>
                  <a:cubicBezTo>
                    <a:pt x="577" y="149"/>
                    <a:pt x="610" y="13"/>
                    <a:pt x="509" y="1"/>
                  </a:cubicBezTo>
                  <a:lnTo>
                    <a:pt x="310" y="0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7" name="Freeform 19"/>
            <p:cNvSpPr>
              <a:spLocks/>
            </p:cNvSpPr>
            <p:nvPr userDrawn="1"/>
          </p:nvSpPr>
          <p:spPr bwMode="auto">
            <a:xfrm>
              <a:off x="4362450" y="7070725"/>
              <a:ext cx="117475" cy="100013"/>
            </a:xfrm>
            <a:custGeom>
              <a:avLst/>
              <a:gdLst>
                <a:gd name="T0" fmla="*/ 1015 w 1306"/>
                <a:gd name="T1" fmla="*/ 39 h 1104"/>
                <a:gd name="T2" fmla="*/ 729 w 1306"/>
                <a:gd name="T3" fmla="*/ 39 h 1104"/>
                <a:gd name="T4" fmla="*/ 695 w 1306"/>
                <a:gd name="T5" fmla="*/ 226 h 1104"/>
                <a:gd name="T6" fmla="*/ 882 w 1306"/>
                <a:gd name="T7" fmla="*/ 227 h 1104"/>
                <a:gd name="T8" fmla="*/ 936 w 1306"/>
                <a:gd name="T9" fmla="*/ 306 h 1104"/>
                <a:gd name="T10" fmla="*/ 779 w 1306"/>
                <a:gd name="T11" fmla="*/ 803 h 1104"/>
                <a:gd name="T12" fmla="*/ 675 w 1306"/>
                <a:gd name="T13" fmla="*/ 912 h 1104"/>
                <a:gd name="T14" fmla="*/ 483 w 1306"/>
                <a:gd name="T15" fmla="*/ 912 h 1104"/>
                <a:gd name="T16" fmla="*/ 330 w 1306"/>
                <a:gd name="T17" fmla="*/ 858 h 1104"/>
                <a:gd name="T18" fmla="*/ 502 w 1306"/>
                <a:gd name="T19" fmla="*/ 281 h 1104"/>
                <a:gd name="T20" fmla="*/ 589 w 1306"/>
                <a:gd name="T21" fmla="*/ 229 h 1104"/>
                <a:gd name="T22" fmla="*/ 695 w 1306"/>
                <a:gd name="T23" fmla="*/ 226 h 1104"/>
                <a:gd name="T24" fmla="*/ 729 w 1306"/>
                <a:gd name="T25" fmla="*/ 39 h 1104"/>
                <a:gd name="T26" fmla="*/ 448 w 1306"/>
                <a:gd name="T27" fmla="*/ 39 h 1104"/>
                <a:gd name="T28" fmla="*/ 221 w 1306"/>
                <a:gd name="T29" fmla="*/ 177 h 1104"/>
                <a:gd name="T30" fmla="*/ 14 w 1306"/>
                <a:gd name="T31" fmla="*/ 877 h 1104"/>
                <a:gd name="T32" fmla="*/ 212 w 1306"/>
                <a:gd name="T33" fmla="*/ 1104 h 1104"/>
                <a:gd name="T34" fmla="*/ 867 w 1306"/>
                <a:gd name="T35" fmla="*/ 1104 h 1104"/>
                <a:gd name="T36" fmla="*/ 1079 w 1306"/>
                <a:gd name="T37" fmla="*/ 907 h 1104"/>
                <a:gd name="T38" fmla="*/ 1252 w 1306"/>
                <a:gd name="T39" fmla="*/ 266 h 1104"/>
                <a:gd name="T40" fmla="*/ 1015 w 1306"/>
                <a:gd name="T41" fmla="*/ 39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06" h="1104">
                  <a:moveTo>
                    <a:pt x="1015" y="39"/>
                  </a:moveTo>
                  <a:cubicBezTo>
                    <a:pt x="942" y="39"/>
                    <a:pt x="796" y="39"/>
                    <a:pt x="729" y="39"/>
                  </a:cubicBezTo>
                  <a:cubicBezTo>
                    <a:pt x="695" y="226"/>
                    <a:pt x="695" y="226"/>
                    <a:pt x="695" y="226"/>
                  </a:cubicBezTo>
                  <a:cubicBezTo>
                    <a:pt x="738" y="225"/>
                    <a:pt x="854" y="225"/>
                    <a:pt x="882" y="227"/>
                  </a:cubicBezTo>
                  <a:cubicBezTo>
                    <a:pt x="971" y="232"/>
                    <a:pt x="936" y="306"/>
                    <a:pt x="936" y="306"/>
                  </a:cubicBezTo>
                  <a:cubicBezTo>
                    <a:pt x="936" y="306"/>
                    <a:pt x="829" y="661"/>
                    <a:pt x="779" y="803"/>
                  </a:cubicBezTo>
                  <a:cubicBezTo>
                    <a:pt x="734" y="929"/>
                    <a:pt x="675" y="912"/>
                    <a:pt x="675" y="912"/>
                  </a:cubicBezTo>
                  <a:cubicBezTo>
                    <a:pt x="483" y="912"/>
                    <a:pt x="483" y="912"/>
                    <a:pt x="483" y="912"/>
                  </a:cubicBezTo>
                  <a:cubicBezTo>
                    <a:pt x="288" y="917"/>
                    <a:pt x="330" y="858"/>
                    <a:pt x="330" y="858"/>
                  </a:cubicBezTo>
                  <a:cubicBezTo>
                    <a:pt x="330" y="858"/>
                    <a:pt x="470" y="361"/>
                    <a:pt x="502" y="281"/>
                  </a:cubicBezTo>
                  <a:cubicBezTo>
                    <a:pt x="530" y="214"/>
                    <a:pt x="589" y="229"/>
                    <a:pt x="589" y="229"/>
                  </a:cubicBezTo>
                  <a:cubicBezTo>
                    <a:pt x="589" y="229"/>
                    <a:pt x="673" y="227"/>
                    <a:pt x="695" y="226"/>
                  </a:cubicBezTo>
                  <a:cubicBezTo>
                    <a:pt x="729" y="39"/>
                    <a:pt x="729" y="39"/>
                    <a:pt x="729" y="39"/>
                  </a:cubicBezTo>
                  <a:cubicBezTo>
                    <a:pt x="590" y="39"/>
                    <a:pt x="448" y="39"/>
                    <a:pt x="448" y="39"/>
                  </a:cubicBezTo>
                  <a:cubicBezTo>
                    <a:pt x="448" y="39"/>
                    <a:pt x="281" y="0"/>
                    <a:pt x="221" y="177"/>
                  </a:cubicBezTo>
                  <a:cubicBezTo>
                    <a:pt x="162" y="355"/>
                    <a:pt x="14" y="877"/>
                    <a:pt x="14" y="877"/>
                  </a:cubicBezTo>
                  <a:cubicBezTo>
                    <a:pt x="14" y="877"/>
                    <a:pt x="0" y="1104"/>
                    <a:pt x="212" y="1104"/>
                  </a:cubicBezTo>
                  <a:cubicBezTo>
                    <a:pt x="424" y="1104"/>
                    <a:pt x="867" y="1104"/>
                    <a:pt x="867" y="1104"/>
                  </a:cubicBezTo>
                  <a:cubicBezTo>
                    <a:pt x="867" y="1104"/>
                    <a:pt x="1030" y="1060"/>
                    <a:pt x="1079" y="907"/>
                  </a:cubicBezTo>
                  <a:cubicBezTo>
                    <a:pt x="1128" y="754"/>
                    <a:pt x="1252" y="266"/>
                    <a:pt x="1252" y="266"/>
                  </a:cubicBezTo>
                  <a:cubicBezTo>
                    <a:pt x="1252" y="266"/>
                    <a:pt x="1306" y="39"/>
                    <a:pt x="1015" y="39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8" name="Freeform 20"/>
            <p:cNvSpPr>
              <a:spLocks noEditPoints="1"/>
            </p:cNvSpPr>
            <p:nvPr userDrawn="1"/>
          </p:nvSpPr>
          <p:spPr bwMode="auto">
            <a:xfrm>
              <a:off x="3932238" y="7070725"/>
              <a:ext cx="117475" cy="100013"/>
            </a:xfrm>
            <a:custGeom>
              <a:avLst/>
              <a:gdLst>
                <a:gd name="T0" fmla="*/ 1015 w 1306"/>
                <a:gd name="T1" fmla="*/ 39 h 1104"/>
                <a:gd name="T2" fmla="*/ 729 w 1306"/>
                <a:gd name="T3" fmla="*/ 39 h 1104"/>
                <a:gd name="T4" fmla="*/ 448 w 1306"/>
                <a:gd name="T5" fmla="*/ 39 h 1104"/>
                <a:gd name="T6" fmla="*/ 221 w 1306"/>
                <a:gd name="T7" fmla="*/ 177 h 1104"/>
                <a:gd name="T8" fmla="*/ 14 w 1306"/>
                <a:gd name="T9" fmla="*/ 877 h 1104"/>
                <a:gd name="T10" fmla="*/ 211 w 1306"/>
                <a:gd name="T11" fmla="*/ 1104 h 1104"/>
                <a:gd name="T12" fmla="*/ 867 w 1306"/>
                <a:gd name="T13" fmla="*/ 1104 h 1104"/>
                <a:gd name="T14" fmla="*/ 1079 w 1306"/>
                <a:gd name="T15" fmla="*/ 907 h 1104"/>
                <a:gd name="T16" fmla="*/ 1252 w 1306"/>
                <a:gd name="T17" fmla="*/ 266 h 1104"/>
                <a:gd name="T18" fmla="*/ 1015 w 1306"/>
                <a:gd name="T19" fmla="*/ 39 h 1104"/>
                <a:gd name="T20" fmla="*/ 936 w 1306"/>
                <a:gd name="T21" fmla="*/ 306 h 1104"/>
                <a:gd name="T22" fmla="*/ 778 w 1306"/>
                <a:gd name="T23" fmla="*/ 803 h 1104"/>
                <a:gd name="T24" fmla="*/ 675 w 1306"/>
                <a:gd name="T25" fmla="*/ 912 h 1104"/>
                <a:gd name="T26" fmla="*/ 483 w 1306"/>
                <a:gd name="T27" fmla="*/ 912 h 1104"/>
                <a:gd name="T28" fmla="*/ 330 w 1306"/>
                <a:gd name="T29" fmla="*/ 858 h 1104"/>
                <a:gd name="T30" fmla="*/ 502 w 1306"/>
                <a:gd name="T31" fmla="*/ 281 h 1104"/>
                <a:gd name="T32" fmla="*/ 589 w 1306"/>
                <a:gd name="T33" fmla="*/ 229 h 1104"/>
                <a:gd name="T34" fmla="*/ 695 w 1306"/>
                <a:gd name="T35" fmla="*/ 226 h 1104"/>
                <a:gd name="T36" fmla="*/ 695 w 1306"/>
                <a:gd name="T37" fmla="*/ 226 h 1104"/>
                <a:gd name="T38" fmla="*/ 882 w 1306"/>
                <a:gd name="T39" fmla="*/ 227 h 1104"/>
                <a:gd name="T40" fmla="*/ 936 w 1306"/>
                <a:gd name="T41" fmla="*/ 306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06" h="1104">
                  <a:moveTo>
                    <a:pt x="1015" y="39"/>
                  </a:moveTo>
                  <a:cubicBezTo>
                    <a:pt x="942" y="39"/>
                    <a:pt x="796" y="39"/>
                    <a:pt x="729" y="39"/>
                  </a:cubicBezTo>
                  <a:cubicBezTo>
                    <a:pt x="589" y="39"/>
                    <a:pt x="448" y="39"/>
                    <a:pt x="448" y="39"/>
                  </a:cubicBezTo>
                  <a:cubicBezTo>
                    <a:pt x="448" y="39"/>
                    <a:pt x="280" y="0"/>
                    <a:pt x="221" y="177"/>
                  </a:cubicBezTo>
                  <a:cubicBezTo>
                    <a:pt x="162" y="355"/>
                    <a:pt x="14" y="877"/>
                    <a:pt x="14" y="877"/>
                  </a:cubicBezTo>
                  <a:cubicBezTo>
                    <a:pt x="14" y="877"/>
                    <a:pt x="0" y="1104"/>
                    <a:pt x="211" y="1104"/>
                  </a:cubicBezTo>
                  <a:cubicBezTo>
                    <a:pt x="423" y="1104"/>
                    <a:pt x="867" y="1104"/>
                    <a:pt x="867" y="1104"/>
                  </a:cubicBezTo>
                  <a:cubicBezTo>
                    <a:pt x="867" y="1104"/>
                    <a:pt x="1030" y="1060"/>
                    <a:pt x="1079" y="907"/>
                  </a:cubicBezTo>
                  <a:cubicBezTo>
                    <a:pt x="1128" y="754"/>
                    <a:pt x="1252" y="266"/>
                    <a:pt x="1252" y="266"/>
                  </a:cubicBezTo>
                  <a:cubicBezTo>
                    <a:pt x="1252" y="266"/>
                    <a:pt x="1306" y="39"/>
                    <a:pt x="1015" y="39"/>
                  </a:cubicBezTo>
                  <a:close/>
                  <a:moveTo>
                    <a:pt x="936" y="306"/>
                  </a:moveTo>
                  <a:cubicBezTo>
                    <a:pt x="936" y="306"/>
                    <a:pt x="829" y="661"/>
                    <a:pt x="778" y="803"/>
                  </a:cubicBezTo>
                  <a:cubicBezTo>
                    <a:pt x="734" y="929"/>
                    <a:pt x="675" y="912"/>
                    <a:pt x="675" y="912"/>
                  </a:cubicBezTo>
                  <a:cubicBezTo>
                    <a:pt x="483" y="912"/>
                    <a:pt x="483" y="912"/>
                    <a:pt x="483" y="912"/>
                  </a:cubicBezTo>
                  <a:cubicBezTo>
                    <a:pt x="288" y="917"/>
                    <a:pt x="330" y="858"/>
                    <a:pt x="330" y="858"/>
                  </a:cubicBezTo>
                  <a:cubicBezTo>
                    <a:pt x="330" y="858"/>
                    <a:pt x="470" y="361"/>
                    <a:pt x="502" y="281"/>
                  </a:cubicBezTo>
                  <a:cubicBezTo>
                    <a:pt x="529" y="214"/>
                    <a:pt x="589" y="229"/>
                    <a:pt x="589" y="229"/>
                  </a:cubicBezTo>
                  <a:cubicBezTo>
                    <a:pt x="589" y="229"/>
                    <a:pt x="672" y="227"/>
                    <a:pt x="695" y="226"/>
                  </a:cubicBezTo>
                  <a:cubicBezTo>
                    <a:pt x="695" y="226"/>
                    <a:pt x="695" y="226"/>
                    <a:pt x="695" y="226"/>
                  </a:cubicBezTo>
                  <a:cubicBezTo>
                    <a:pt x="738" y="225"/>
                    <a:pt x="853" y="225"/>
                    <a:pt x="882" y="227"/>
                  </a:cubicBezTo>
                  <a:cubicBezTo>
                    <a:pt x="971" y="232"/>
                    <a:pt x="936" y="306"/>
                    <a:pt x="936" y="30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9" name="Freeform 21"/>
            <p:cNvSpPr>
              <a:spLocks noEditPoints="1"/>
            </p:cNvSpPr>
            <p:nvPr userDrawn="1"/>
          </p:nvSpPr>
          <p:spPr bwMode="auto">
            <a:xfrm>
              <a:off x="4035425" y="7072312"/>
              <a:ext cx="119063" cy="98426"/>
            </a:xfrm>
            <a:custGeom>
              <a:avLst/>
              <a:gdLst>
                <a:gd name="T0" fmla="*/ 1010 w 1331"/>
                <a:gd name="T1" fmla="*/ 14 h 1079"/>
                <a:gd name="T2" fmla="*/ 779 w 1331"/>
                <a:gd name="T3" fmla="*/ 14 h 1079"/>
                <a:gd name="T4" fmla="*/ 769 w 1331"/>
                <a:gd name="T5" fmla="*/ 14 h 1079"/>
                <a:gd name="T6" fmla="*/ 429 w 1331"/>
                <a:gd name="T7" fmla="*/ 14 h 1079"/>
                <a:gd name="T8" fmla="*/ 286 w 1331"/>
                <a:gd name="T9" fmla="*/ 103 h 1079"/>
                <a:gd name="T10" fmla="*/ 0 w 1331"/>
                <a:gd name="T11" fmla="*/ 1079 h 1079"/>
                <a:gd name="T12" fmla="*/ 325 w 1331"/>
                <a:gd name="T13" fmla="*/ 1079 h 1079"/>
                <a:gd name="T14" fmla="*/ 429 w 1331"/>
                <a:gd name="T15" fmla="*/ 705 h 1079"/>
                <a:gd name="T16" fmla="*/ 577 w 1331"/>
                <a:gd name="T17" fmla="*/ 705 h 1079"/>
                <a:gd name="T18" fmla="*/ 779 w 1331"/>
                <a:gd name="T19" fmla="*/ 1079 h 1079"/>
                <a:gd name="T20" fmla="*/ 1089 w 1331"/>
                <a:gd name="T21" fmla="*/ 1079 h 1079"/>
                <a:gd name="T22" fmla="*/ 872 w 1331"/>
                <a:gd name="T23" fmla="*/ 700 h 1079"/>
                <a:gd name="T24" fmla="*/ 1030 w 1331"/>
                <a:gd name="T25" fmla="*/ 700 h 1079"/>
                <a:gd name="T26" fmla="*/ 1158 w 1331"/>
                <a:gd name="T27" fmla="*/ 581 h 1079"/>
                <a:gd name="T28" fmla="*/ 1267 w 1331"/>
                <a:gd name="T29" fmla="*/ 241 h 1079"/>
                <a:gd name="T30" fmla="*/ 1010 w 1331"/>
                <a:gd name="T31" fmla="*/ 14 h 1079"/>
                <a:gd name="T32" fmla="*/ 946 w 1331"/>
                <a:gd name="T33" fmla="*/ 256 h 1079"/>
                <a:gd name="T34" fmla="*/ 917 w 1331"/>
                <a:gd name="T35" fmla="*/ 438 h 1079"/>
                <a:gd name="T36" fmla="*/ 823 w 1331"/>
                <a:gd name="T37" fmla="*/ 537 h 1079"/>
                <a:gd name="T38" fmla="*/ 473 w 1331"/>
                <a:gd name="T39" fmla="*/ 537 h 1079"/>
                <a:gd name="T40" fmla="*/ 572 w 1331"/>
                <a:gd name="T41" fmla="*/ 202 h 1079"/>
                <a:gd name="T42" fmla="*/ 739 w 1331"/>
                <a:gd name="T43" fmla="*/ 202 h 1079"/>
                <a:gd name="T44" fmla="*/ 744 w 1331"/>
                <a:gd name="T45" fmla="*/ 202 h 1079"/>
                <a:gd name="T46" fmla="*/ 848 w 1331"/>
                <a:gd name="T47" fmla="*/ 202 h 1079"/>
                <a:gd name="T48" fmla="*/ 946 w 1331"/>
                <a:gd name="T49" fmla="*/ 256 h 10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31" h="1079">
                  <a:moveTo>
                    <a:pt x="1010" y="14"/>
                  </a:moveTo>
                  <a:cubicBezTo>
                    <a:pt x="928" y="14"/>
                    <a:pt x="850" y="14"/>
                    <a:pt x="779" y="14"/>
                  </a:cubicBezTo>
                  <a:cubicBezTo>
                    <a:pt x="776" y="14"/>
                    <a:pt x="772" y="14"/>
                    <a:pt x="769" y="14"/>
                  </a:cubicBezTo>
                  <a:cubicBezTo>
                    <a:pt x="624" y="14"/>
                    <a:pt x="429" y="14"/>
                    <a:pt x="429" y="14"/>
                  </a:cubicBezTo>
                  <a:cubicBezTo>
                    <a:pt x="429" y="14"/>
                    <a:pt x="325" y="0"/>
                    <a:pt x="286" y="103"/>
                  </a:cubicBezTo>
                  <a:cubicBezTo>
                    <a:pt x="0" y="1079"/>
                    <a:pt x="0" y="1079"/>
                    <a:pt x="0" y="1079"/>
                  </a:cubicBezTo>
                  <a:cubicBezTo>
                    <a:pt x="325" y="1079"/>
                    <a:pt x="325" y="1079"/>
                    <a:pt x="325" y="1079"/>
                  </a:cubicBezTo>
                  <a:cubicBezTo>
                    <a:pt x="429" y="705"/>
                    <a:pt x="429" y="705"/>
                    <a:pt x="429" y="705"/>
                  </a:cubicBezTo>
                  <a:cubicBezTo>
                    <a:pt x="577" y="705"/>
                    <a:pt x="577" y="705"/>
                    <a:pt x="577" y="705"/>
                  </a:cubicBezTo>
                  <a:cubicBezTo>
                    <a:pt x="779" y="1079"/>
                    <a:pt x="779" y="1079"/>
                    <a:pt x="779" y="1079"/>
                  </a:cubicBezTo>
                  <a:cubicBezTo>
                    <a:pt x="1089" y="1079"/>
                    <a:pt x="1089" y="1079"/>
                    <a:pt x="1089" y="1079"/>
                  </a:cubicBezTo>
                  <a:cubicBezTo>
                    <a:pt x="872" y="700"/>
                    <a:pt x="872" y="700"/>
                    <a:pt x="872" y="700"/>
                  </a:cubicBezTo>
                  <a:cubicBezTo>
                    <a:pt x="1030" y="700"/>
                    <a:pt x="1030" y="700"/>
                    <a:pt x="1030" y="700"/>
                  </a:cubicBezTo>
                  <a:cubicBezTo>
                    <a:pt x="1030" y="700"/>
                    <a:pt x="1104" y="714"/>
                    <a:pt x="1158" y="581"/>
                  </a:cubicBezTo>
                  <a:cubicBezTo>
                    <a:pt x="1213" y="448"/>
                    <a:pt x="1267" y="241"/>
                    <a:pt x="1267" y="241"/>
                  </a:cubicBezTo>
                  <a:cubicBezTo>
                    <a:pt x="1267" y="241"/>
                    <a:pt x="1331" y="14"/>
                    <a:pt x="1010" y="14"/>
                  </a:cubicBezTo>
                  <a:close/>
                  <a:moveTo>
                    <a:pt x="946" y="256"/>
                  </a:moveTo>
                  <a:cubicBezTo>
                    <a:pt x="946" y="256"/>
                    <a:pt x="937" y="340"/>
                    <a:pt x="917" y="438"/>
                  </a:cubicBezTo>
                  <a:cubicBezTo>
                    <a:pt x="897" y="537"/>
                    <a:pt x="823" y="537"/>
                    <a:pt x="823" y="537"/>
                  </a:cubicBezTo>
                  <a:cubicBezTo>
                    <a:pt x="473" y="537"/>
                    <a:pt x="473" y="537"/>
                    <a:pt x="473" y="537"/>
                  </a:cubicBezTo>
                  <a:cubicBezTo>
                    <a:pt x="572" y="202"/>
                    <a:pt x="572" y="202"/>
                    <a:pt x="572" y="202"/>
                  </a:cubicBezTo>
                  <a:cubicBezTo>
                    <a:pt x="572" y="202"/>
                    <a:pt x="690" y="202"/>
                    <a:pt x="739" y="202"/>
                  </a:cubicBezTo>
                  <a:cubicBezTo>
                    <a:pt x="741" y="202"/>
                    <a:pt x="743" y="202"/>
                    <a:pt x="744" y="202"/>
                  </a:cubicBezTo>
                  <a:cubicBezTo>
                    <a:pt x="780" y="202"/>
                    <a:pt x="816" y="202"/>
                    <a:pt x="848" y="202"/>
                  </a:cubicBezTo>
                  <a:cubicBezTo>
                    <a:pt x="961" y="202"/>
                    <a:pt x="946" y="256"/>
                    <a:pt x="946" y="25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0" name="Freeform 22"/>
            <p:cNvSpPr>
              <a:spLocks noEditPoints="1"/>
            </p:cNvSpPr>
            <p:nvPr userDrawn="1"/>
          </p:nvSpPr>
          <p:spPr bwMode="auto">
            <a:xfrm>
              <a:off x="4132263" y="7073900"/>
              <a:ext cx="120650" cy="96838"/>
            </a:xfrm>
            <a:custGeom>
              <a:avLst/>
              <a:gdLst>
                <a:gd name="T0" fmla="*/ 1338 w 1340"/>
                <a:gd name="T1" fmla="*/ 1055 h 1065"/>
                <a:gd name="T2" fmla="*/ 1307 w 1340"/>
                <a:gd name="T3" fmla="*/ 938 h 1065"/>
                <a:gd name="T4" fmla="*/ 1104 w 1340"/>
                <a:gd name="T5" fmla="*/ 188 h 1065"/>
                <a:gd name="T6" fmla="*/ 931 w 1340"/>
                <a:gd name="T7" fmla="*/ 0 h 1065"/>
                <a:gd name="T8" fmla="*/ 734 w 1340"/>
                <a:gd name="T9" fmla="*/ 0 h 1065"/>
                <a:gd name="T10" fmla="*/ 567 w 1340"/>
                <a:gd name="T11" fmla="*/ 242 h 1065"/>
                <a:gd name="T12" fmla="*/ 570 w 1340"/>
                <a:gd name="T13" fmla="*/ 244 h 1065"/>
                <a:gd name="T14" fmla="*/ 568 w 1340"/>
                <a:gd name="T15" fmla="*/ 243 h 1065"/>
                <a:gd name="T16" fmla="*/ 0 w 1340"/>
                <a:gd name="T17" fmla="*/ 1065 h 1065"/>
                <a:gd name="T18" fmla="*/ 167 w 1340"/>
                <a:gd name="T19" fmla="*/ 1065 h 1065"/>
                <a:gd name="T20" fmla="*/ 384 w 1340"/>
                <a:gd name="T21" fmla="*/ 789 h 1065"/>
                <a:gd name="T22" fmla="*/ 926 w 1340"/>
                <a:gd name="T23" fmla="*/ 789 h 1065"/>
                <a:gd name="T24" fmla="*/ 1029 w 1340"/>
                <a:gd name="T25" fmla="*/ 1065 h 1065"/>
                <a:gd name="T26" fmla="*/ 1340 w 1340"/>
                <a:gd name="T27" fmla="*/ 1065 h 1065"/>
                <a:gd name="T28" fmla="*/ 1338 w 1340"/>
                <a:gd name="T29" fmla="*/ 1055 h 1065"/>
                <a:gd name="T30" fmla="*/ 532 w 1340"/>
                <a:gd name="T31" fmla="*/ 582 h 1065"/>
                <a:gd name="T32" fmla="*/ 711 w 1340"/>
                <a:gd name="T33" fmla="*/ 309 h 1065"/>
                <a:gd name="T34" fmla="*/ 708 w 1340"/>
                <a:gd name="T35" fmla="*/ 307 h 1065"/>
                <a:gd name="T36" fmla="*/ 778 w 1340"/>
                <a:gd name="T37" fmla="*/ 198 h 1065"/>
                <a:gd name="T38" fmla="*/ 887 w 1340"/>
                <a:gd name="T39" fmla="*/ 582 h 1065"/>
                <a:gd name="T40" fmla="*/ 532 w 1340"/>
                <a:gd name="T41" fmla="*/ 582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40" h="1065">
                  <a:moveTo>
                    <a:pt x="1338" y="1055"/>
                  </a:moveTo>
                  <a:cubicBezTo>
                    <a:pt x="1338" y="1055"/>
                    <a:pt x="1316" y="968"/>
                    <a:pt x="1307" y="938"/>
                  </a:cubicBezTo>
                  <a:cubicBezTo>
                    <a:pt x="1264" y="783"/>
                    <a:pt x="1131" y="304"/>
                    <a:pt x="1104" y="188"/>
                  </a:cubicBezTo>
                  <a:cubicBezTo>
                    <a:pt x="1059" y="0"/>
                    <a:pt x="931" y="0"/>
                    <a:pt x="931" y="0"/>
                  </a:cubicBezTo>
                  <a:cubicBezTo>
                    <a:pt x="734" y="0"/>
                    <a:pt x="734" y="0"/>
                    <a:pt x="734" y="0"/>
                  </a:cubicBezTo>
                  <a:cubicBezTo>
                    <a:pt x="567" y="242"/>
                    <a:pt x="567" y="242"/>
                    <a:pt x="567" y="242"/>
                  </a:cubicBezTo>
                  <a:cubicBezTo>
                    <a:pt x="570" y="244"/>
                    <a:pt x="570" y="244"/>
                    <a:pt x="570" y="244"/>
                  </a:cubicBezTo>
                  <a:cubicBezTo>
                    <a:pt x="568" y="243"/>
                    <a:pt x="568" y="243"/>
                    <a:pt x="568" y="243"/>
                  </a:cubicBezTo>
                  <a:cubicBezTo>
                    <a:pt x="0" y="1065"/>
                    <a:pt x="0" y="1065"/>
                    <a:pt x="0" y="1065"/>
                  </a:cubicBezTo>
                  <a:cubicBezTo>
                    <a:pt x="167" y="1065"/>
                    <a:pt x="167" y="1065"/>
                    <a:pt x="167" y="1065"/>
                  </a:cubicBezTo>
                  <a:cubicBezTo>
                    <a:pt x="384" y="789"/>
                    <a:pt x="384" y="789"/>
                    <a:pt x="384" y="789"/>
                  </a:cubicBezTo>
                  <a:cubicBezTo>
                    <a:pt x="926" y="789"/>
                    <a:pt x="926" y="789"/>
                    <a:pt x="926" y="789"/>
                  </a:cubicBezTo>
                  <a:cubicBezTo>
                    <a:pt x="1029" y="1065"/>
                    <a:pt x="1029" y="1065"/>
                    <a:pt x="1029" y="1065"/>
                  </a:cubicBezTo>
                  <a:cubicBezTo>
                    <a:pt x="1340" y="1065"/>
                    <a:pt x="1340" y="1065"/>
                    <a:pt x="1340" y="1065"/>
                  </a:cubicBezTo>
                  <a:lnTo>
                    <a:pt x="1338" y="1055"/>
                  </a:lnTo>
                  <a:close/>
                  <a:moveTo>
                    <a:pt x="532" y="582"/>
                  </a:moveTo>
                  <a:cubicBezTo>
                    <a:pt x="711" y="309"/>
                    <a:pt x="711" y="309"/>
                    <a:pt x="711" y="309"/>
                  </a:cubicBezTo>
                  <a:cubicBezTo>
                    <a:pt x="708" y="307"/>
                    <a:pt x="708" y="307"/>
                    <a:pt x="708" y="307"/>
                  </a:cubicBezTo>
                  <a:cubicBezTo>
                    <a:pt x="778" y="198"/>
                    <a:pt x="778" y="198"/>
                    <a:pt x="778" y="198"/>
                  </a:cubicBezTo>
                  <a:cubicBezTo>
                    <a:pt x="887" y="582"/>
                    <a:pt x="887" y="582"/>
                    <a:pt x="887" y="582"/>
                  </a:cubicBezTo>
                  <a:lnTo>
                    <a:pt x="532" y="58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1" name="Freeform 23"/>
            <p:cNvSpPr>
              <a:spLocks/>
            </p:cNvSpPr>
            <p:nvPr userDrawn="1"/>
          </p:nvSpPr>
          <p:spPr bwMode="auto">
            <a:xfrm>
              <a:off x="4464050" y="7073900"/>
              <a:ext cx="128588" cy="96838"/>
            </a:xfrm>
            <a:custGeom>
              <a:avLst/>
              <a:gdLst>
                <a:gd name="T0" fmla="*/ 1419 w 1435"/>
                <a:gd name="T1" fmla="*/ 78 h 1065"/>
                <a:gd name="T2" fmla="*/ 1144 w 1435"/>
                <a:gd name="T3" fmla="*/ 1065 h 1065"/>
                <a:gd name="T4" fmla="*/ 794 w 1435"/>
                <a:gd name="T5" fmla="*/ 1065 h 1065"/>
                <a:gd name="T6" fmla="*/ 434 w 1435"/>
                <a:gd name="T7" fmla="*/ 198 h 1065"/>
                <a:gd name="T8" fmla="*/ 173 w 1435"/>
                <a:gd name="T9" fmla="*/ 1065 h 1065"/>
                <a:gd name="T10" fmla="*/ 0 w 1435"/>
                <a:gd name="T11" fmla="*/ 1065 h 1065"/>
                <a:gd name="T12" fmla="*/ 331 w 1435"/>
                <a:gd name="T13" fmla="*/ 0 h 1065"/>
                <a:gd name="T14" fmla="*/ 636 w 1435"/>
                <a:gd name="T15" fmla="*/ 0 h 1065"/>
                <a:gd name="T16" fmla="*/ 1021 w 1435"/>
                <a:gd name="T17" fmla="*/ 809 h 1065"/>
                <a:gd name="T18" fmla="*/ 1267 w 1435"/>
                <a:gd name="T19" fmla="*/ 0 h 1065"/>
                <a:gd name="T20" fmla="*/ 1360 w 1435"/>
                <a:gd name="T21" fmla="*/ 0 h 1065"/>
                <a:gd name="T22" fmla="*/ 1419 w 1435"/>
                <a:gd name="T23" fmla="*/ 78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35" h="1065">
                  <a:moveTo>
                    <a:pt x="1419" y="78"/>
                  </a:moveTo>
                  <a:cubicBezTo>
                    <a:pt x="1144" y="1065"/>
                    <a:pt x="1144" y="1065"/>
                    <a:pt x="1144" y="1065"/>
                  </a:cubicBezTo>
                  <a:cubicBezTo>
                    <a:pt x="794" y="1065"/>
                    <a:pt x="794" y="1065"/>
                    <a:pt x="794" y="1065"/>
                  </a:cubicBezTo>
                  <a:cubicBezTo>
                    <a:pt x="434" y="198"/>
                    <a:pt x="434" y="198"/>
                    <a:pt x="434" y="198"/>
                  </a:cubicBezTo>
                  <a:cubicBezTo>
                    <a:pt x="173" y="1065"/>
                    <a:pt x="173" y="1065"/>
                    <a:pt x="173" y="1065"/>
                  </a:cubicBezTo>
                  <a:cubicBezTo>
                    <a:pt x="0" y="1065"/>
                    <a:pt x="0" y="1065"/>
                    <a:pt x="0" y="1065"/>
                  </a:cubicBezTo>
                  <a:cubicBezTo>
                    <a:pt x="331" y="0"/>
                    <a:pt x="331" y="0"/>
                    <a:pt x="331" y="0"/>
                  </a:cubicBezTo>
                  <a:cubicBezTo>
                    <a:pt x="636" y="0"/>
                    <a:pt x="636" y="0"/>
                    <a:pt x="636" y="0"/>
                  </a:cubicBezTo>
                  <a:cubicBezTo>
                    <a:pt x="1021" y="809"/>
                    <a:pt x="1021" y="809"/>
                    <a:pt x="1021" y="809"/>
                  </a:cubicBezTo>
                  <a:cubicBezTo>
                    <a:pt x="1267" y="0"/>
                    <a:pt x="1267" y="0"/>
                    <a:pt x="1267" y="0"/>
                  </a:cubicBezTo>
                  <a:cubicBezTo>
                    <a:pt x="1360" y="0"/>
                    <a:pt x="1360" y="0"/>
                    <a:pt x="1360" y="0"/>
                  </a:cubicBezTo>
                  <a:cubicBezTo>
                    <a:pt x="1435" y="4"/>
                    <a:pt x="1419" y="78"/>
                    <a:pt x="1419" y="78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31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3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0" r:id="rId2"/>
    <p:sldLayoutId id="2147483663" r:id="rId3"/>
    <p:sldLayoutId id="2147483673" r:id="rId4"/>
    <p:sldLayoutId id="2147483661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67" r:id="rId11"/>
    <p:sldLayoutId id="2147483654" r:id="rId12"/>
    <p:sldLayoutId id="2147483665" r:id="rId13"/>
    <p:sldLayoutId id="2147483674" r:id="rId14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87461" rtl="0" eaLnBrk="1" fontAlgn="ctr" latinLnBrk="0" hangingPunct="0">
        <a:spcBef>
          <a:spcPct val="0"/>
        </a:spcBef>
        <a:buNone/>
        <a:defRPr kumimoji="1" sz="2400" b="1" kern="1200" baseline="0">
          <a:solidFill>
            <a:schemeClr val="tx1"/>
          </a:solidFill>
          <a:latin typeface="(日本語用のフォントを使用)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0" indent="0" algn="l" defTabSz="987425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SzPct val="130000"/>
        <a:buFontTx/>
        <a:buNone/>
        <a:defRPr kumimoji="1" lang="ja-JP" altLang="en-US" sz="1800" b="1" kern="1200" baseline="0" smtClean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marL="0" indent="0" algn="l" defTabSz="987425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0F218B"/>
        </a:buClr>
        <a:buFontTx/>
        <a:buNone/>
        <a:defRPr kumimoji="1" lang="ja-JP" altLang="en-US" sz="1800" b="0" kern="1200" baseline="0" smtClean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2pPr>
      <a:lvl3pPr marL="182563" marR="0" indent="-182563" algn="l" defTabSz="987425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0F218B"/>
        </a:buClr>
        <a:buSzTx/>
        <a:buFont typeface="Wingdings" panose="05000000000000000000" pitchFamily="2" charset="2"/>
        <a:buChar char="n"/>
        <a:tabLst/>
        <a:defRPr kumimoji="1" lang="ja-JP" altLang="en-US" sz="1600" b="0" kern="1200" baseline="0" smtClean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3pPr>
      <a:lvl4pPr marL="179388" indent="0" algn="l" defTabSz="987425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chemeClr val="tx1"/>
        </a:buClr>
        <a:buFont typeface="+mj-lt"/>
        <a:buNone/>
        <a:tabLst/>
        <a:defRPr kumimoji="1" lang="ja-JP" altLang="en-US" sz="1400" b="0" kern="1200" baseline="0" smtClean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4pPr>
      <a:lvl5pPr marL="349250" marR="0" indent="-128588" algn="l" defTabSz="987425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98B0E0"/>
        </a:buClr>
        <a:buSzPct val="80000"/>
        <a:buFont typeface="Wingdings" panose="05000000000000000000" pitchFamily="2" charset="2"/>
        <a:buChar char="l"/>
        <a:tabLst/>
        <a:defRPr kumimoji="1" lang="ja-JP" altLang="en-US" sz="1400" b="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5pPr>
      <a:lvl6pPr marL="352425" marR="0" indent="0" algn="l" defTabSz="987461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prstClr val="black"/>
        </a:buClr>
        <a:buSzPct val="100000"/>
        <a:buFontTx/>
        <a:buNone/>
        <a:tabLst/>
        <a:defRPr kumimoji="1" sz="120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6pPr>
      <a:lvl7pPr marL="534988" marR="0" indent="-142875" algn="l" defTabSz="719138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ACACAC"/>
        </a:buClr>
        <a:buSzPct val="80000"/>
        <a:buFont typeface="Wingdings" panose="05000000000000000000" pitchFamily="2" charset="2"/>
        <a:buChar char="l"/>
        <a:tabLst/>
        <a:defRPr kumimoji="1" sz="140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7pPr>
      <a:lvl8pPr marL="534988" marR="0" indent="0" algn="l" defTabSz="987461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A2A2A2"/>
        </a:buClr>
        <a:buSzPct val="80000"/>
        <a:buFont typeface="Wingdings" pitchFamily="2" charset="2"/>
        <a:buNone/>
        <a:tabLst/>
        <a:defRPr kumimoji="1" sz="100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8pPr>
      <a:lvl9pPr marL="623888" marR="0" indent="-114300" algn="l" defTabSz="273050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ACACAC"/>
        </a:buClr>
        <a:buSzPct val="80000"/>
        <a:buFont typeface="Wingdings" pitchFamily="2" charset="2"/>
        <a:buChar char="l"/>
        <a:tabLst/>
        <a:defRPr kumimoji="1" sz="100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9pPr>
    </p:bodyStyle>
    <p:otherStyle>
      <a:defPPr>
        <a:defRPr lang="ja-JP"/>
      </a:defPPr>
      <a:lvl1pPr marL="0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30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61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81191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74921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68651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2382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56112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49842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DD4CA9-FFF4-4929-B1F3-DD754470E6A2}" type="slidenum">
              <a:rPr lang="ja-JP" altLang="en-US" smtClean="0"/>
              <a:pPr/>
              <a:t>0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 smtClean="0"/>
              <a:t>© 2017 MARUBUN CORPORATION</a:t>
            </a:r>
            <a:endParaRPr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486123" y="377776"/>
            <a:ext cx="9145016" cy="466774"/>
          </a:xfrm>
        </p:spPr>
        <p:txBody>
          <a:bodyPr/>
          <a:lstStyle/>
          <a:p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q21040 Start-up 1/3 ch1: </a:t>
            </a:r>
            <a:r>
              <a:rPr lang="en-US" altLang="ja-JP" sz="20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Ichg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 ch2: </a:t>
            </a:r>
            <a:r>
              <a:rPr lang="en-US" altLang="ja-JP" sz="20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Vout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 ch3: Vin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8210" y="1025847"/>
            <a:ext cx="7887147" cy="5668887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206203" y="6694735"/>
            <a:ext cx="6336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Measurement by EVM-777</a:t>
            </a:r>
            <a:endParaRPr kumimoji="1" lang="ja-JP" altLang="en-US" sz="1400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5951034" y="4047406"/>
            <a:ext cx="1428258" cy="130923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 hangingPunct="0"/>
            <a:endParaRPr kumimoji="1" lang="ja-JP" altLang="en-US" sz="1400" dirty="0" smtClean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555171" y="4050184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err="1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Ichg</a:t>
            </a: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fall 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to 0A 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temporary. 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64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DD4CA9-FFF4-4929-B1F3-DD754470E6A2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 smtClean="0"/>
              <a:t>© 2017 MARUBUN CORPORATION</a:t>
            </a:r>
            <a:endParaRPr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486123" y="377776"/>
            <a:ext cx="9145016" cy="466774"/>
          </a:xfrm>
        </p:spPr>
        <p:txBody>
          <a:bodyPr/>
          <a:lstStyle/>
          <a:p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q21040 Start-up 2/3 ch1: </a:t>
            </a:r>
            <a:r>
              <a:rPr lang="en-US" altLang="ja-JP" sz="20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Ichg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 ch2: </a:t>
            </a:r>
            <a:r>
              <a:rPr lang="en-US" altLang="ja-JP" sz="20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Vout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 ch3: /CHG, ch4: TS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06203" y="6694735"/>
            <a:ext cx="6336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Measurement by EVM-777</a:t>
            </a:r>
            <a:endParaRPr kumimoji="1" lang="ja-JP" altLang="en-US" sz="1400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8211" y="953839"/>
            <a:ext cx="7987332" cy="5740895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1422227" y="2446263"/>
            <a:ext cx="2052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err="1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Vbatt</a:t>
            </a:r>
            <a:r>
              <a:rPr kumimoji="1" lang="en-US" altLang="ja-JP" sz="1400" kern="1200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=4V</a:t>
            </a:r>
            <a:endParaRPr kumimoji="1" lang="ja-JP" altLang="en-US" sz="1400" kern="1200" dirty="0" err="1" smtClean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5211355" y="1529904"/>
            <a:ext cx="4026892" cy="0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274985" y="1601912"/>
            <a:ext cx="37800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err="1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Ichg</a:t>
            </a: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back to charge current which is set by resistor. And current falling will not occur.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944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DD4CA9-FFF4-4929-B1F3-DD754470E6A2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 smtClean="0"/>
              <a:t>© 2017 MARUBUN CORPORATION</a:t>
            </a:r>
            <a:endParaRPr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486123" y="377776"/>
            <a:ext cx="9145016" cy="466774"/>
          </a:xfrm>
        </p:spPr>
        <p:txBody>
          <a:bodyPr/>
          <a:lstStyle/>
          <a:p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q21040 Start-up 3/3 ch1: </a:t>
            </a:r>
            <a:r>
              <a:rPr lang="en-US" altLang="ja-JP" sz="20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Ichg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 ch2: </a:t>
            </a:r>
            <a:r>
              <a:rPr lang="en-US" altLang="ja-JP" sz="20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Vout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 ch3: /CHG, ch4: TS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06203" y="6694735"/>
            <a:ext cx="6336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Measurement by EVM-777</a:t>
            </a:r>
            <a:endParaRPr kumimoji="1" lang="ja-JP" altLang="en-US" sz="1400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254" y="977031"/>
            <a:ext cx="7955065" cy="5717703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1422227" y="2610024"/>
            <a:ext cx="2052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err="1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Vbatt</a:t>
            </a:r>
            <a:r>
              <a:rPr kumimoji="1" lang="en-US" altLang="ja-JP" sz="1400" kern="1200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=3.2V</a:t>
            </a:r>
            <a:endParaRPr kumimoji="1" lang="ja-JP" altLang="en-US" sz="1400" kern="1200" dirty="0" err="1" smtClean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590579" y="3129637"/>
            <a:ext cx="4392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When </a:t>
            </a:r>
            <a:r>
              <a:rPr kumimoji="1" lang="en-US" altLang="ja-JP" sz="1400" kern="1200" dirty="0" err="1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Vbatt</a:t>
            </a: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is 3.2V, the behavior is normal. 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The period of /CHG=high is shorter than </a:t>
            </a:r>
            <a:r>
              <a:rPr lang="en-US" altLang="ja-JP" sz="1400" dirty="0" err="1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Vbatt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=4V.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438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RUBUN CORPORATION">
  <a:themeElements>
    <a:clrScheme name="MARUBUN CORPORATION">
      <a:dk1>
        <a:srgbClr val="000000"/>
      </a:dk1>
      <a:lt1>
        <a:srgbClr val="FFFFFF"/>
      </a:lt1>
      <a:dk2>
        <a:srgbClr val="A89FBC"/>
      </a:dk2>
      <a:lt2>
        <a:srgbClr val="E1E1E1"/>
      </a:lt2>
      <a:accent1>
        <a:srgbClr val="96A8C0"/>
      </a:accent1>
      <a:accent2>
        <a:srgbClr val="8AB6C1"/>
      </a:accent2>
      <a:accent3>
        <a:srgbClr val="89B8AA"/>
      </a:accent3>
      <a:accent4>
        <a:srgbClr val="8AB68A"/>
      </a:accent4>
      <a:accent5>
        <a:srgbClr val="99B67C"/>
      </a:accent5>
      <a:accent6>
        <a:srgbClr val="BAA870"/>
      </a:accent6>
      <a:hlink>
        <a:srgbClr val="0000FF"/>
      </a:hlink>
      <a:folHlink>
        <a:srgbClr val="800080"/>
      </a:folHlink>
    </a:clrScheme>
    <a:fontScheme name="MARUBUN CORPORATIO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9EDF3"/>
        </a:solidFill>
        <a:ln w="9525">
          <a:solidFill>
            <a:srgbClr val="000000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 fontAlgn="ctr" hangingPunct="0">
          <a:defRPr kumimoji="1" sz="1400" dirty="0" smtClean="0">
            <a:solidFill>
              <a:schemeClr val="tx1"/>
            </a:solidFill>
            <a:latin typeface="Arial" panose="020B0604020202020204" pitchFamily="34" charset="0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 rtl="0" fontAlgn="ctr" hangingPunct="0">
          <a:spcBef>
            <a:spcPct val="0"/>
          </a:spcBef>
          <a:spcAft>
            <a:spcPct val="0"/>
          </a:spcAft>
          <a:defRPr kumimoji="1" sz="1400" kern="1200" dirty="0" err="1" smtClean="0">
            <a:solidFill>
              <a:srgbClr val="000000"/>
            </a:solidFill>
            <a:latin typeface="Arial" panose="020B0604020202020204" pitchFamily="34" charset="0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Marubun Corporation">
      <a:dk1>
        <a:srgbClr val="000000"/>
      </a:dk1>
      <a:lt1>
        <a:srgbClr val="FFFFFF"/>
      </a:lt1>
      <a:dk2>
        <a:srgbClr val="A89FBC"/>
      </a:dk2>
      <a:lt2>
        <a:srgbClr val="E1E1E1"/>
      </a:lt2>
      <a:accent1>
        <a:srgbClr val="96A8C0"/>
      </a:accent1>
      <a:accent2>
        <a:srgbClr val="8AB6C1"/>
      </a:accent2>
      <a:accent3>
        <a:srgbClr val="89B8AA"/>
      </a:accent3>
      <a:accent4>
        <a:srgbClr val="8AB68A"/>
      </a:accent4>
      <a:accent5>
        <a:srgbClr val="99B67C"/>
      </a:accent5>
      <a:accent6>
        <a:srgbClr val="BAA870"/>
      </a:accent6>
      <a:hlink>
        <a:srgbClr val="0000FF"/>
      </a:hlink>
      <a:folHlink>
        <a:srgbClr val="800080"/>
      </a:folHlink>
    </a:clrScheme>
    <a:fontScheme name="MARUBUN CORPORATIO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Marubun Corporation">
      <a:dk1>
        <a:srgbClr val="000000"/>
      </a:dk1>
      <a:lt1>
        <a:srgbClr val="FFFFFF"/>
      </a:lt1>
      <a:dk2>
        <a:srgbClr val="A89FBC"/>
      </a:dk2>
      <a:lt2>
        <a:srgbClr val="E1E1E1"/>
      </a:lt2>
      <a:accent1>
        <a:srgbClr val="96A8C0"/>
      </a:accent1>
      <a:accent2>
        <a:srgbClr val="8AB6C1"/>
      </a:accent2>
      <a:accent3>
        <a:srgbClr val="89B8AA"/>
      </a:accent3>
      <a:accent4>
        <a:srgbClr val="8AB68A"/>
      </a:accent4>
      <a:accent5>
        <a:srgbClr val="99B67C"/>
      </a:accent5>
      <a:accent6>
        <a:srgbClr val="BAA870"/>
      </a:accent6>
      <a:hlink>
        <a:srgbClr val="0000FF"/>
      </a:hlink>
      <a:folHlink>
        <a:srgbClr val="800080"/>
      </a:folHlink>
    </a:clrScheme>
    <a:fontScheme name="MARUBUN CORPORATIO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</Words>
  <Application>Microsoft Office PowerPoint</Application>
  <PresentationFormat>ユーザー設定</PresentationFormat>
  <Paragraphs>17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MARUBUN CORPORATION</vt:lpstr>
      <vt:lpstr>bq21040 Start-up 1/3 ch1: Ichg, ch2: Vout, ch3: Vin</vt:lpstr>
      <vt:lpstr>bq21040 Start-up 2/3 ch1: Ichg, ch2: Vout, ch3: /CHG, ch4: TS</vt:lpstr>
      <vt:lpstr>bq21040 Start-up 3/3 ch1: Ichg, ch2: Vout, ch3: /CHG, ch4: 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2008-11-17T05:18:55Z</dcterms:created>
  <dcterms:modified xsi:type="dcterms:W3CDTF">2017-04-05T23:28:26Z</dcterms:modified>
</cp:coreProperties>
</file>