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27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296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973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158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583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350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14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27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493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096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8A3D8-84C2-4897-86D9-F730ABEC2DBE}" type="datetimeFigureOut">
              <a:rPr lang="es-MX" smtClean="0"/>
              <a:t>28/02/2017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E0AD5-4AA8-4551-BA30-2D4DB9FDA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133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48488" t="22946" r="1977" b="6201"/>
          <a:stretch/>
        </p:blipFill>
        <p:spPr>
          <a:xfrm>
            <a:off x="616688" y="1701210"/>
            <a:ext cx="6039293" cy="485908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498112" y="2690037"/>
            <a:ext cx="2573079" cy="12971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6889898" y="1531088"/>
            <a:ext cx="2604976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This is the signal that I have on SW pin</a:t>
            </a:r>
            <a:endParaRPr lang="es-MX" dirty="0"/>
          </a:p>
        </p:txBody>
      </p:sp>
      <p:cxnSp>
        <p:nvCxnSpPr>
          <p:cNvPr id="8" name="Conector recto de flecha 7"/>
          <p:cNvCxnSpPr/>
          <p:nvPr/>
        </p:nvCxnSpPr>
        <p:spPr>
          <a:xfrm flipH="1">
            <a:off x="6071191" y="2190307"/>
            <a:ext cx="850604" cy="49973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0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9913" t="13643" r="7994" b="5426"/>
          <a:stretch/>
        </p:blipFill>
        <p:spPr>
          <a:xfrm>
            <a:off x="861236" y="563525"/>
            <a:ext cx="7570383" cy="55501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793126" y="3150874"/>
            <a:ext cx="3197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I’m following this diagram except for the next changes: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Number of cell  </a:t>
            </a:r>
            <a:endParaRPr lang="es-MX" dirty="0"/>
          </a:p>
        </p:txBody>
      </p:sp>
      <p:sp>
        <p:nvSpPr>
          <p:cNvPr id="6" name="Elipse 5"/>
          <p:cNvSpPr/>
          <p:nvPr/>
        </p:nvSpPr>
        <p:spPr>
          <a:xfrm>
            <a:off x="5901070" y="2371060"/>
            <a:ext cx="446567" cy="3615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8070112" y="372140"/>
            <a:ext cx="334925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Oscilloscope is measuring here to ground</a:t>
            </a:r>
            <a:endParaRPr lang="es-MX" dirty="0"/>
          </a:p>
        </p:txBody>
      </p:sp>
      <p:cxnSp>
        <p:nvCxnSpPr>
          <p:cNvPr id="9" name="Conector recto de flecha 8"/>
          <p:cNvCxnSpPr/>
          <p:nvPr/>
        </p:nvCxnSpPr>
        <p:spPr>
          <a:xfrm flipH="1">
            <a:off x="6198781" y="744279"/>
            <a:ext cx="1881963" cy="162678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>
            <a:stCxn id="7" idx="2"/>
          </p:cNvCxnSpPr>
          <p:nvPr/>
        </p:nvCxnSpPr>
        <p:spPr>
          <a:xfrm flipH="1">
            <a:off x="8080744" y="1018471"/>
            <a:ext cx="1663996" cy="24583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154171" y="1424762"/>
            <a:ext cx="1414130" cy="64633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Vin is 15.4 Volts instead 12v</a:t>
            </a:r>
          </a:p>
          <a:p>
            <a:endParaRPr lang="es-MX" sz="1200" b="1" dirty="0">
              <a:solidFill>
                <a:schemeClr val="bg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37953" y="925033"/>
            <a:ext cx="988828" cy="4784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lipse 13"/>
          <p:cNvSpPr/>
          <p:nvPr/>
        </p:nvSpPr>
        <p:spPr>
          <a:xfrm>
            <a:off x="5784112" y="4901609"/>
            <a:ext cx="967562" cy="38217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CuadroTexto 14"/>
          <p:cNvSpPr txBox="1"/>
          <p:nvPr/>
        </p:nvSpPr>
        <p:spPr>
          <a:xfrm>
            <a:off x="6937745" y="5092696"/>
            <a:ext cx="334925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 send this pin to </a:t>
            </a:r>
            <a:r>
              <a:rPr lang="en-US" dirty="0" err="1"/>
              <a:t>Vref</a:t>
            </a:r>
            <a:r>
              <a:rPr lang="en-US" dirty="0"/>
              <a:t> to setup the </a:t>
            </a:r>
            <a:r>
              <a:rPr lang="en-US" dirty="0" err="1"/>
              <a:t>ic</a:t>
            </a:r>
            <a:r>
              <a:rPr lang="en-US" dirty="0"/>
              <a:t> for 4 Cells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5368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49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German Ruiz</dc:creator>
  <cp:lastModifiedBy>German Ruiz</cp:lastModifiedBy>
  <cp:revision>2</cp:revision>
  <dcterms:created xsi:type="dcterms:W3CDTF">2017-02-28T17:29:09Z</dcterms:created>
  <dcterms:modified xsi:type="dcterms:W3CDTF">2017-02-28T17:34:59Z</dcterms:modified>
</cp:coreProperties>
</file>