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87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7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25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19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3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4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63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55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39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26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3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03E99-FC4E-42D0-9102-F0B30A4723A4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E75F-60BE-4476-B358-D98948B2F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33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93" y="3335873"/>
            <a:ext cx="3498520" cy="20991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5196483" cy="243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矢印コネクタ 8"/>
          <p:cNvCxnSpPr/>
          <p:nvPr/>
        </p:nvCxnSpPr>
        <p:spPr>
          <a:xfrm flipH="1">
            <a:off x="5076056" y="836712"/>
            <a:ext cx="170155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61133" y="548680"/>
            <a:ext cx="122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/>
              <a:t>BAT</a:t>
            </a:r>
          </a:p>
          <a:p>
            <a:r>
              <a:rPr lang="en-US" altLang="ja-JP" sz="1200" b="1" dirty="0" smtClean="0"/>
              <a:t>(Power Spply#2)</a:t>
            </a:r>
            <a:endParaRPr kumimoji="1" lang="ja-JP" altLang="en-US" sz="12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672" y="384050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INT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162" y="4560009"/>
            <a:ext cx="51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STAT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0523" y="205630"/>
            <a:ext cx="1312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/>
              <a:t>VBUS</a:t>
            </a:r>
          </a:p>
          <a:p>
            <a:r>
              <a:rPr lang="en-US" altLang="ja-JP" sz="1200" b="1" dirty="0" smtClean="0"/>
              <a:t>(Power Supply#1)</a:t>
            </a:r>
            <a:endParaRPr kumimoji="1" lang="ja-JP" altLang="en-US" sz="12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16016" y="1480504"/>
            <a:ext cx="43421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u="sng" dirty="0" smtClean="0"/>
              <a:t>* TEST RESULT</a:t>
            </a:r>
          </a:p>
          <a:p>
            <a:r>
              <a:rPr kumimoji="1" lang="en-US" altLang="ja-JP" sz="1400" b="1" dirty="0" smtClean="0"/>
              <a:t>condition</a:t>
            </a:r>
          </a:p>
          <a:p>
            <a:r>
              <a:rPr kumimoji="1" lang="en-US" altLang="ja-JP" sz="1400" b="1" dirty="0" smtClean="0"/>
              <a:t>Keep VBAT (power supply #2) =3.6V &gt; 3.55V(VBATGD) </a:t>
            </a:r>
            <a:endParaRPr lang="en-US" altLang="ja-JP" sz="1400" b="1" dirty="0" smtClean="0"/>
          </a:p>
          <a:p>
            <a:r>
              <a:rPr lang="en-US" altLang="ja-JP" sz="1400" b="1" dirty="0" smtClean="0"/>
              <a:t>VBUS (Power Splly#1) 5V to decrease</a:t>
            </a:r>
            <a:r>
              <a:rPr lang="en-US" altLang="ja-JP" sz="1400" b="1" dirty="0" smtClean="0">
                <a:sym typeface="Wingdings" panose="05000000000000000000" pitchFamily="2" charset="2"/>
              </a:rPr>
              <a:t> INT low pulse</a:t>
            </a:r>
          </a:p>
          <a:p>
            <a:endParaRPr lang="en-US" altLang="ja-JP" sz="1400" b="1" dirty="0"/>
          </a:p>
          <a:p>
            <a:r>
              <a:rPr lang="en-US" altLang="ja-JP" sz="1400" b="1" dirty="0" smtClean="0"/>
              <a:t>If</a:t>
            </a:r>
          </a:p>
          <a:p>
            <a:r>
              <a:rPr lang="en-US" altLang="ja-JP" sz="1400" b="1" dirty="0" smtClean="0"/>
              <a:t>3.5V* &lt; VBUS &lt; 3.8V ,  REG09[5:4]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stays 01</a:t>
            </a:r>
            <a:endParaRPr kumimoji="1" lang="en-US" altLang="ja-JP" sz="1400" b="1" dirty="0" smtClean="0">
              <a:solidFill>
                <a:srgbClr val="FF0000"/>
              </a:solidFill>
            </a:endParaRPr>
          </a:p>
          <a:p>
            <a:r>
              <a:rPr lang="en-US" altLang="ja-JP" sz="1400" b="1" dirty="0" smtClean="0"/>
              <a:t>If</a:t>
            </a:r>
          </a:p>
          <a:p>
            <a:r>
              <a:rPr kumimoji="1" lang="en-US" altLang="ja-JP" sz="1400" b="1" dirty="0" smtClean="0"/>
              <a:t>VBUS &lt; 3.5V</a:t>
            </a:r>
            <a:r>
              <a:rPr lang="en-US" altLang="ja-JP" sz="1400" b="1" dirty="0" smtClean="0"/>
              <a:t>* </a:t>
            </a:r>
            <a:r>
              <a:rPr lang="en-US" altLang="ja-JP" sz="1400" b="1" dirty="0"/>
              <a:t>,  REG09[5:4]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become 00 in second read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160" y="3546576"/>
            <a:ext cx="5124162" cy="3149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矢印コネクタ 17"/>
          <p:cNvCxnSpPr/>
          <p:nvPr/>
        </p:nvCxnSpPr>
        <p:spPr>
          <a:xfrm>
            <a:off x="2843808" y="5434985"/>
            <a:ext cx="1255105" cy="58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8593143" y="4959667"/>
            <a:ext cx="36004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26911" y="5343599"/>
            <a:ext cx="731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2060"/>
                </a:solidFill>
              </a:rPr>
              <a:t>Read</a:t>
            </a:r>
          </a:p>
          <a:p>
            <a:r>
              <a:rPr lang="en-US" altLang="ja-JP" dirty="0" smtClean="0">
                <a:solidFill>
                  <a:srgbClr val="002060"/>
                </a:solidFill>
              </a:rPr>
              <a:t>(click)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r>
              <a:rPr lang="en-US" altLang="ja-JP" dirty="0" smtClean="0">
                <a:solidFill>
                  <a:srgbClr val="002060"/>
                </a:solidFill>
              </a:rPr>
              <a:t>twice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95736" y="5728136"/>
            <a:ext cx="1382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INT goes low</a:t>
            </a:r>
          </a:p>
          <a:p>
            <a:r>
              <a:rPr lang="en-US" altLang="ja-JP" dirty="0" smtClean="0"/>
              <a:t>(250us)</a:t>
            </a:r>
            <a:r>
              <a:rPr lang="en-US" altLang="ja-JP" dirty="0" smtClean="0">
                <a:sym typeface="Wingdings" panose="05000000000000000000" pitchFamily="2" charset="2"/>
              </a:rPr>
              <a:t></a:t>
            </a:r>
            <a:endParaRPr kumimoji="1" lang="en-US" altLang="ja-JP" dirty="0" smtClean="0"/>
          </a:p>
          <a:p>
            <a:r>
              <a:rPr kumimoji="1" lang="en-US" altLang="ja-JP" dirty="0" smtClean="0"/>
              <a:t>Read twice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6990999" y="5014171"/>
            <a:ext cx="2032324" cy="1070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6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908720"/>
            <a:ext cx="84604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u="sng" dirty="0" smtClean="0"/>
              <a:t>Question1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In my EVM test, REG09 [5:4] became 00 </a:t>
            </a:r>
            <a:r>
              <a:rPr lang="en-US" altLang="ja-JP" sz="1600" b="1" dirty="0" smtClean="0"/>
              <a:t>in second rea</a:t>
            </a:r>
            <a:r>
              <a:rPr lang="en-US" altLang="ja-JP" sz="1600" dirty="0" smtClean="0"/>
              <a:t>d when VBUS &lt; </a:t>
            </a:r>
            <a:r>
              <a:rPr lang="ja-JP" altLang="en-US" sz="1600" dirty="0" smtClean="0"/>
              <a:t>≒</a:t>
            </a:r>
            <a:r>
              <a:rPr lang="en-US" altLang="ja-JP" sz="1600" dirty="0" smtClean="0"/>
              <a:t>3.5V</a:t>
            </a:r>
            <a:endParaRPr lang="en-US" altLang="ja-JP" sz="1600" dirty="0"/>
          </a:p>
          <a:p>
            <a:r>
              <a:rPr lang="en-US" altLang="ja-JP" sz="1600" dirty="0" smtClean="0"/>
              <a:t>Is it reasonable?</a:t>
            </a:r>
          </a:p>
          <a:p>
            <a:endParaRPr lang="en-US" altLang="ja-JP" sz="1600" dirty="0" smtClean="0"/>
          </a:p>
          <a:p>
            <a:endParaRPr lang="en-US" altLang="ja-JP" sz="1600" b="1" u="sng" dirty="0" smtClean="0"/>
          </a:p>
          <a:p>
            <a:r>
              <a:rPr lang="en-US" altLang="ja-JP" sz="1600" b="1" u="sng" dirty="0" smtClean="0"/>
              <a:t>Question 2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In the data sheet page34 Table17, we found following description.</a:t>
            </a:r>
            <a:endParaRPr lang="en-US" altLang="ja-JP" sz="1600" dirty="0"/>
          </a:p>
          <a:p>
            <a:r>
              <a:rPr lang="en-US" altLang="ja-JP" sz="1600" dirty="0"/>
              <a:t>01 – Input fault (VBUS OVP or VBAT &lt; VBUS &lt; 3.8 V</a:t>
            </a:r>
            <a:r>
              <a:rPr lang="en-US" altLang="ja-JP" sz="1600" dirty="0" smtClean="0"/>
              <a:t>),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Please let us know more detail criteria as following.</a:t>
            </a:r>
          </a:p>
          <a:p>
            <a:r>
              <a:rPr lang="en-US" altLang="ja-JP" sz="1600" dirty="0" smtClean="0"/>
              <a:t>Is following correct isn’t it? Also let me know </a:t>
            </a:r>
            <a:r>
              <a:rPr lang="en-US" altLang="ja-JP" sz="1600" dirty="0" smtClean="0">
                <a:solidFill>
                  <a:srgbClr val="FF0000"/>
                </a:solidFill>
              </a:rPr>
              <a:t>3.5V</a:t>
            </a:r>
            <a:r>
              <a:rPr lang="en-US" altLang="ja-JP" sz="1600" dirty="0" smtClean="0"/>
              <a:t> is correct or not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01 – Input fault (VBUS OVP </a:t>
            </a:r>
            <a:r>
              <a:rPr lang="en-US" altLang="ja-JP" sz="1600" b="1" u="sng" dirty="0" smtClean="0"/>
              <a:t>or   VBAT&gt; 3.55V and 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3.5V</a:t>
            </a:r>
            <a:r>
              <a:rPr lang="en-US" altLang="ja-JP" sz="1600" b="1" u="sng" dirty="0" smtClean="0"/>
              <a:t>?&lt; VBUS &lt; 3.8V</a:t>
            </a:r>
            <a:r>
              <a:rPr lang="en-US" altLang="ja-JP" sz="1600" dirty="0" smtClean="0"/>
              <a:t>)</a:t>
            </a:r>
          </a:p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564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176</Words>
  <Application>Microsoft Office PowerPoint</Application>
  <PresentationFormat>画面に合わせる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5</cp:revision>
  <dcterms:created xsi:type="dcterms:W3CDTF">2017-08-30T04:49:39Z</dcterms:created>
  <dcterms:modified xsi:type="dcterms:W3CDTF">2017-08-30T05:28:09Z</dcterms:modified>
</cp:coreProperties>
</file>