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7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712B-5D77-4D23-8C69-129F1F0319DC}" type="datetimeFigureOut">
              <a:rPr kumimoji="1" lang="ja-JP" altLang="en-US" smtClean="0"/>
              <a:t>2016/6/21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E998E-BBC1-4ACA-98FF-A262B9E5CF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711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712B-5D77-4D23-8C69-129F1F0319DC}" type="datetimeFigureOut">
              <a:rPr kumimoji="1" lang="ja-JP" altLang="en-US" smtClean="0"/>
              <a:t>2016/6/21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E998E-BBC1-4ACA-98FF-A262B9E5CF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572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712B-5D77-4D23-8C69-129F1F0319DC}" type="datetimeFigureOut">
              <a:rPr kumimoji="1" lang="ja-JP" altLang="en-US" smtClean="0"/>
              <a:t>2016/6/21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E998E-BBC1-4ACA-98FF-A262B9E5CF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1128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712B-5D77-4D23-8C69-129F1F0319DC}" type="datetimeFigureOut">
              <a:rPr kumimoji="1" lang="ja-JP" altLang="en-US" smtClean="0"/>
              <a:t>2016/6/21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E998E-BBC1-4ACA-98FF-A262B9E5CF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69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712B-5D77-4D23-8C69-129F1F0319DC}" type="datetimeFigureOut">
              <a:rPr kumimoji="1" lang="ja-JP" altLang="en-US" smtClean="0"/>
              <a:t>2016/6/21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E998E-BBC1-4ACA-98FF-A262B9E5CF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407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712B-5D77-4D23-8C69-129F1F0319DC}" type="datetimeFigureOut">
              <a:rPr kumimoji="1" lang="ja-JP" altLang="en-US" smtClean="0"/>
              <a:t>2016/6/21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E998E-BBC1-4ACA-98FF-A262B9E5CF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604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712B-5D77-4D23-8C69-129F1F0319DC}" type="datetimeFigureOut">
              <a:rPr kumimoji="1" lang="ja-JP" altLang="en-US" smtClean="0"/>
              <a:t>2016/6/21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E998E-BBC1-4ACA-98FF-A262B9E5CF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374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712B-5D77-4D23-8C69-129F1F0319DC}" type="datetimeFigureOut">
              <a:rPr kumimoji="1" lang="ja-JP" altLang="en-US" smtClean="0"/>
              <a:t>2016/6/21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E998E-BBC1-4ACA-98FF-A262B9E5CF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275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712B-5D77-4D23-8C69-129F1F0319DC}" type="datetimeFigureOut">
              <a:rPr kumimoji="1" lang="ja-JP" altLang="en-US" smtClean="0"/>
              <a:t>2016/6/21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E998E-BBC1-4ACA-98FF-A262B9E5CF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589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712B-5D77-4D23-8C69-129F1F0319DC}" type="datetimeFigureOut">
              <a:rPr kumimoji="1" lang="ja-JP" altLang="en-US" smtClean="0"/>
              <a:t>2016/6/21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E998E-BBC1-4ACA-98FF-A262B9E5CF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15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712B-5D77-4D23-8C69-129F1F0319DC}" type="datetimeFigureOut">
              <a:rPr kumimoji="1" lang="ja-JP" altLang="en-US" smtClean="0"/>
              <a:t>2016/6/21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E998E-BBC1-4ACA-98FF-A262B9E5CF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927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0712B-5D77-4D23-8C69-129F1F0319DC}" type="datetimeFigureOut">
              <a:rPr kumimoji="1" lang="ja-JP" altLang="en-US" smtClean="0"/>
              <a:t>2016/6/21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E998E-BBC1-4ACA-98FF-A262B9E5CF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5878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32656"/>
            <a:ext cx="2867025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624" y="2708920"/>
            <a:ext cx="2943225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000" y="4797152"/>
            <a:ext cx="283845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755576" y="895653"/>
            <a:ext cx="145424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bq24266EVM</a:t>
            </a:r>
            <a:endParaRPr kumimoji="1" lang="en-US" altLang="ja-JP" dirty="0" smtClean="0"/>
          </a:p>
          <a:p>
            <a:r>
              <a:rPr lang="en-US" altLang="ja-JP" dirty="0" smtClean="0"/>
              <a:t>VIN=</a:t>
            </a:r>
            <a:r>
              <a:rPr lang="en-US" altLang="ja-JP" dirty="0" err="1" smtClean="0"/>
              <a:t>5V</a:t>
            </a:r>
            <a:endParaRPr lang="en-US" altLang="ja-JP" dirty="0" smtClean="0"/>
          </a:p>
          <a:p>
            <a:r>
              <a:rPr kumimoji="1" lang="en-US" altLang="ja-JP" dirty="0" smtClean="0"/>
              <a:t>CE=Low</a:t>
            </a:r>
          </a:p>
          <a:p>
            <a:r>
              <a:rPr lang="en-US" altLang="ja-JP" dirty="0" smtClean="0"/>
              <a:t>IUSB1=Low</a:t>
            </a:r>
          </a:p>
          <a:p>
            <a:r>
              <a:rPr kumimoji="1" lang="en-US" altLang="ja-JP" dirty="0" smtClean="0"/>
              <a:t>IUSB2=Lo</a:t>
            </a:r>
            <a:r>
              <a:rPr lang="en-US" altLang="ja-JP" dirty="0" smtClean="0"/>
              <a:t>w</a:t>
            </a:r>
          </a:p>
          <a:p>
            <a:r>
              <a:rPr lang="en-US" altLang="ja-JP" dirty="0" smtClean="0"/>
              <a:t>IUSB3=Low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012160" y="5013176"/>
            <a:ext cx="1779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DRV</a:t>
            </a:r>
            <a:r>
              <a:rPr lang="ja-JP" altLang="en-US" dirty="0"/>
              <a:t> </a:t>
            </a:r>
            <a:r>
              <a:rPr lang="en-US" altLang="ja-JP" dirty="0" smtClean="0"/>
              <a:t>is oscillation</a:t>
            </a:r>
            <a:endParaRPr kumimoji="1" lang="en-US" altLang="ja-JP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854849" y="2862464"/>
            <a:ext cx="3385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DRV </a:t>
            </a:r>
            <a:r>
              <a:rPr lang="en-US" altLang="ja-JP" dirty="0" smtClean="0"/>
              <a:t>normally </a:t>
            </a:r>
            <a:r>
              <a:rPr lang="en-US" altLang="ja-JP" dirty="0"/>
              <a:t>outputs every </a:t>
            </a:r>
            <a:r>
              <a:rPr lang="en-US" altLang="ja-JP" dirty="0" err="1"/>
              <a:t>2.6s</a:t>
            </a:r>
            <a:r>
              <a:rPr lang="en-US" altLang="ja-JP" dirty="0"/>
              <a:t>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7045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15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小林 弘知</dc:creator>
  <cp:lastModifiedBy>小林 弘知</cp:lastModifiedBy>
  <cp:revision>2</cp:revision>
  <dcterms:created xsi:type="dcterms:W3CDTF">2016-06-21T09:50:35Z</dcterms:created>
  <dcterms:modified xsi:type="dcterms:W3CDTF">2016-06-21T10:08:39Z</dcterms:modified>
</cp:coreProperties>
</file>