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397" y="-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8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1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7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3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7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7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1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3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6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7DD0-32D1-4A18-9EDB-9DE06743B43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2971E-EBC2-466C-ABEE-E190C472B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8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46319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1054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Max input voltage is 18V but the max operating range is only 10V and the max SW voltage is only 12V. I am confused. Could you tell me what is the different between input voltage range and operating range</a:t>
            </a:r>
            <a:r>
              <a:rPr lang="en-US"/>
              <a:t>? </a:t>
            </a:r>
            <a:endParaRPr lang="en-US" smtClean="0"/>
          </a:p>
          <a:p>
            <a:endParaRPr lang="en-US" smtClean="0"/>
          </a:p>
          <a:p>
            <a:r>
              <a:rPr lang="en-US" dirty="0" smtClean="0"/>
              <a:t>Can </a:t>
            </a:r>
            <a:r>
              <a:rPr lang="en-US" dirty="0"/>
              <a:t>I use this IC on my Vin 12V and output 3.3V (provide power to system (TMS320F28035 Vin min 2.95V to 3.65V) and charges battery?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5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Eschbach, Robert</dc:creator>
  <cp:lastModifiedBy>Eschbach, Robert</cp:lastModifiedBy>
  <cp:revision>2</cp:revision>
  <dcterms:created xsi:type="dcterms:W3CDTF">2020-04-14T00:48:38Z</dcterms:created>
  <dcterms:modified xsi:type="dcterms:W3CDTF">2020-04-14T00:49:58Z</dcterms:modified>
</cp:coreProperties>
</file>