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2" autoAdjust="0"/>
    <p:restoredTop sz="94660"/>
  </p:normalViewPr>
  <p:slideViewPr>
    <p:cSldViewPr snapToGrid="0">
      <p:cViewPr>
        <p:scale>
          <a:sx n="100" d="100"/>
          <a:sy n="100" d="100"/>
        </p:scale>
        <p:origin x="-1086" y="-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AA20CD-E235-4F2B-817D-393EB83CE8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61D4811-331D-46B6-BD12-9CFE6143E4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56DB20-B12B-4E70-AABC-21FA7861E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E494-7028-44D6-A868-DBB2A81C63B7}" type="datetimeFigureOut">
              <a:rPr kumimoji="1" lang="ja-JP" altLang="en-US" smtClean="0"/>
              <a:t>2020/8/20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D77970-D520-4A81-B5A8-E17C315E9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A8B4C-2BCF-45D7-9934-F9B09448C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2171B-04DD-4D65-BBA9-29A42CC396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164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B777F6-FF23-405D-94CB-8B5206825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6801216-3219-43E4-8747-2827B8E82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130DB7-384A-4FA2-977A-2000018B8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E494-7028-44D6-A868-DBB2A81C63B7}" type="datetimeFigureOut">
              <a:rPr kumimoji="1" lang="ja-JP" altLang="en-US" smtClean="0"/>
              <a:t>2020/8/20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BB3FA6-89B8-4999-BA86-8F120DB9F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A52912-1166-462E-A4C6-F411EA528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2171B-04DD-4D65-BBA9-29A42CC396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2808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36D10C0-9825-404D-AA18-A826601667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C50D73D-6F64-459D-865C-3F7EB2DB3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181544-53DF-455E-97A8-7B11925DF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E494-7028-44D6-A868-DBB2A81C63B7}" type="datetimeFigureOut">
              <a:rPr kumimoji="1" lang="ja-JP" altLang="en-US" smtClean="0"/>
              <a:t>2020/8/20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9EDAD4-5DAE-4F14-B0C5-D8D557130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8938D8-6A1A-4FFB-936C-8902D7C64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2171B-04DD-4D65-BBA9-29A42CC396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2530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7C3B04-3B0B-4E9D-8766-11E180375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39A4E6-574A-4B04-B904-FA9B0C560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53CC93-AFCC-482A-9B03-ABCA80D4D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E494-7028-44D6-A868-DBB2A81C63B7}" type="datetimeFigureOut">
              <a:rPr kumimoji="1" lang="ja-JP" altLang="en-US" smtClean="0"/>
              <a:t>2020/8/20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4BE123-38E2-4823-8A1F-BEEBA4FC4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285EF0-9C06-4989-8B70-2A915939F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2171B-04DD-4D65-BBA9-29A42CC396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964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FEB97F-83AA-4FB2-912E-29BA7AF49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2AEEC2E-957C-46DD-BE0F-127E97EDC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AFAB2F-0DBD-4B46-904C-39140BB27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E494-7028-44D6-A868-DBB2A81C63B7}" type="datetimeFigureOut">
              <a:rPr kumimoji="1" lang="ja-JP" altLang="en-US" smtClean="0"/>
              <a:t>2020/8/20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A27FC3-578A-431C-82BD-055A22C84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68EEF4-792F-47BE-9D41-D332AEB21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2171B-04DD-4D65-BBA9-29A42CC396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382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B754B2-C44A-4AA3-AB8C-8DF8D1D60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F7CBC31-79AF-4ABF-BC67-B0DA9BEB82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7AF0BA6-7C6F-48B3-BEB3-CA075CDF2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553A262-8073-4619-96F4-5C45D0A9E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E494-7028-44D6-A868-DBB2A81C63B7}" type="datetimeFigureOut">
              <a:rPr kumimoji="1" lang="ja-JP" altLang="en-US" smtClean="0"/>
              <a:t>2020/8/20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CE5476-60C8-437D-B464-87679BA34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FE92681-4FB2-42F4-8CB2-C06632A26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2171B-04DD-4D65-BBA9-29A42CC396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081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9B533E-61DD-49E0-BBC3-D47AB7F6F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188F077-5CA4-4D17-9741-4C1175E08D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C755D40-A076-4422-83D5-358A85B4E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E8A15EB-A712-4DB0-B7F6-D11D484978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773BCDE-2AE2-4681-A2AC-223B2174BF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45AF134-0CC5-4795-96B9-D14CEA75E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E494-7028-44D6-A868-DBB2A81C63B7}" type="datetimeFigureOut">
              <a:rPr kumimoji="1" lang="ja-JP" altLang="en-US" smtClean="0"/>
              <a:t>2020/8/20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67A2172-26AF-42C6-9D31-AB2246676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D8DCF73-6F32-4B71-916A-42F1CC69A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2171B-04DD-4D65-BBA9-29A42CC396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484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3F68AE-FD50-4972-8F8F-47888E76A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6B6B3C0-9241-4CE1-B06C-FF3775058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E494-7028-44D6-A868-DBB2A81C63B7}" type="datetimeFigureOut">
              <a:rPr kumimoji="1" lang="ja-JP" altLang="en-US" smtClean="0"/>
              <a:t>2020/8/20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BD45C1-2EA5-455A-8144-AD3480268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8D53F0C-F8CE-4117-B5B4-EA1465BA1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2171B-04DD-4D65-BBA9-29A42CC396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90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CB1BF7D-1D54-47D4-BBFB-A62C35597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E494-7028-44D6-A868-DBB2A81C63B7}" type="datetimeFigureOut">
              <a:rPr kumimoji="1" lang="ja-JP" altLang="en-US" smtClean="0"/>
              <a:t>2020/8/20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438BB72-EB39-4815-A203-6FF32DA04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6E519B-8D65-4D91-B083-BB5892F48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2171B-04DD-4D65-BBA9-29A42CC396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536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CAABFD-5752-4731-AF1D-77A1D01A0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8A1523-5E7F-480B-AEBF-7BC86E186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CD3C31B-F330-486D-B58B-1BA08EDA03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037FA7D-4221-46D2-9A77-7C2BA2C2A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E494-7028-44D6-A868-DBB2A81C63B7}" type="datetimeFigureOut">
              <a:rPr kumimoji="1" lang="ja-JP" altLang="en-US" smtClean="0"/>
              <a:t>2020/8/20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4A55B21-E05A-4BB5-9389-D2D4FC608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EC3BB2D-A985-4B8F-9A19-485347C8F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2171B-04DD-4D65-BBA9-29A42CC396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883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35CEF4-350B-4518-BA42-D11FBB318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6FDA097-05BD-40CB-B90B-3C56DE2A3B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37BDF77-35A0-4974-9747-8E558A643E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19A3570-3E20-449D-A843-C05B2F48E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E494-7028-44D6-A868-DBB2A81C63B7}" type="datetimeFigureOut">
              <a:rPr kumimoji="1" lang="ja-JP" altLang="en-US" smtClean="0"/>
              <a:t>2020/8/20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2E9387-4F75-4E86-80B4-28A8F599D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E5E24DA-0DB7-41AC-836A-9621D8FE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2171B-04DD-4D65-BBA9-29A42CC396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7885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1DBE9A9-C16F-4124-84A2-DAFF9AE1F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3D7F2BF-9500-4535-B029-16A6DD83C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854E9F-718B-488D-85C9-933031FD2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0E494-7028-44D6-A868-DBB2A81C63B7}" type="datetimeFigureOut">
              <a:rPr kumimoji="1" lang="ja-JP" altLang="en-US" smtClean="0"/>
              <a:t>2020/8/20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D254DC-83C1-487D-B505-7915142ABA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8AE222-CE28-4E29-92E4-D1E6BE899F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2171B-04DD-4D65-BBA9-29A42CC396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354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F5F5A71B-F273-492A-BF95-2A71294E59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6154" y="1346999"/>
            <a:ext cx="4744618" cy="1839864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CDC742-4E05-4360-BA23-267E8EF0A61A}"/>
              </a:ext>
            </a:extLst>
          </p:cNvPr>
          <p:cNvSpPr txBox="1"/>
          <p:nvPr/>
        </p:nvSpPr>
        <p:spPr>
          <a:xfrm>
            <a:off x="5560680" y="3671138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0070C0"/>
                </a:solidFill>
              </a:rPr>
              <a:t>Vin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940987EA-7443-4AA4-BF4C-7097224949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8711" y="3671138"/>
            <a:ext cx="2904755" cy="2402974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77D04F5-8646-4F7B-99A1-69181A0EF799}"/>
              </a:ext>
            </a:extLst>
          </p:cNvPr>
          <p:cNvSpPr txBox="1"/>
          <p:nvPr/>
        </p:nvSpPr>
        <p:spPr>
          <a:xfrm>
            <a:off x="6096000" y="1846283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0070C0"/>
                </a:solidFill>
              </a:rPr>
              <a:t>VBAT</a:t>
            </a:r>
            <a:r>
              <a:rPr kumimoji="1" lang="ja-JP" altLang="en-US" dirty="0">
                <a:solidFill>
                  <a:srgbClr val="0070C0"/>
                </a:solidFill>
              </a:rPr>
              <a:t> </a:t>
            </a:r>
            <a:r>
              <a:rPr kumimoji="1" lang="en-US" altLang="ja-JP" dirty="0">
                <a:solidFill>
                  <a:srgbClr val="FFC000"/>
                </a:solidFill>
              </a:rPr>
              <a:t>IBAT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66ED4A-B19F-4B93-A1FC-7A1D47C7B230}"/>
              </a:ext>
            </a:extLst>
          </p:cNvPr>
          <p:cNvSpPr txBox="1"/>
          <p:nvPr/>
        </p:nvSpPr>
        <p:spPr>
          <a:xfrm>
            <a:off x="5554672" y="4595063"/>
            <a:ext cx="78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00B0F0"/>
                </a:solidFill>
              </a:rPr>
              <a:t>VBAT</a:t>
            </a:r>
            <a:endParaRPr kumimoji="1" lang="ja-JP" altLang="en-US" dirty="0">
              <a:solidFill>
                <a:srgbClr val="00B0F0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4505F63-E891-4B93-A085-E51FF139309E}"/>
              </a:ext>
            </a:extLst>
          </p:cNvPr>
          <p:cNvSpPr txBox="1"/>
          <p:nvPr/>
        </p:nvSpPr>
        <p:spPr>
          <a:xfrm>
            <a:off x="5559696" y="5155207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92D050"/>
                </a:solidFill>
              </a:rPr>
              <a:t>IBAT</a:t>
            </a:r>
            <a:endParaRPr kumimoji="1" lang="ja-JP" altLang="en-US" dirty="0">
              <a:solidFill>
                <a:srgbClr val="92D050"/>
              </a:solidFill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22E62682-C903-4737-A841-9217919FEA3A}"/>
              </a:ext>
            </a:extLst>
          </p:cNvPr>
          <p:cNvCxnSpPr/>
          <p:nvPr/>
        </p:nvCxnSpPr>
        <p:spPr>
          <a:xfrm>
            <a:off x="3876675" y="2619375"/>
            <a:ext cx="0" cy="10517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5513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TED ECE2 Kobayashi Hirotsugu</dc:creator>
  <cp:lastModifiedBy>TED ECE2 Kobayashi Hirotsugu</cp:lastModifiedBy>
  <cp:revision>1</cp:revision>
  <dcterms:created xsi:type="dcterms:W3CDTF">2020-08-20T06:30:56Z</dcterms:created>
  <dcterms:modified xsi:type="dcterms:W3CDTF">2020-08-20T06:35:04Z</dcterms:modified>
</cp:coreProperties>
</file>