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558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7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47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4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40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06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2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10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9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0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38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1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0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287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71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74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75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782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567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127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91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4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98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92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37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47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0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9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电子实验室</dc:creator>
  <cp:lastModifiedBy>电子实验室</cp:lastModifiedBy>
  <cp:revision>1</cp:revision>
  <dcterms:created xsi:type="dcterms:W3CDTF">2020-10-10T08:54:00Z</dcterms:created>
  <dcterms:modified xsi:type="dcterms:W3CDTF">2020-10-10T08:56:15Z</dcterms:modified>
</cp:coreProperties>
</file>