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E9DE-A8AE-407F-8D0A-4012FD95710F}" type="datetimeFigureOut">
              <a:rPr lang="zh-TW" altLang="en-US" smtClean="0"/>
              <a:t>2018/8/31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FF42-4593-48FA-AC79-60CD07EC237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572428" cy="630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直線單箭頭接點 18"/>
          <p:cNvCxnSpPr/>
          <p:nvPr/>
        </p:nvCxnSpPr>
        <p:spPr>
          <a:xfrm rot="10800000">
            <a:off x="5572132" y="3857628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541091" y="4572008"/>
            <a:ext cx="3602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Change the DSG drive circuit</a:t>
            </a:r>
          </a:p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(Using P-MOS to guide the DSG FET to turn off)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143932" cy="60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357158" y="21429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Load condition : 4.0A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00694" y="164305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Pack+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29256" y="34290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Bq40z60 – DSG Pin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79"/>
            <a:ext cx="8143932" cy="60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357158" y="21429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Load condition : 5.0A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29256" y="157161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Pack+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86380" y="3143248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Bq40z60 – DSG Pin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072494" cy="603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357158" y="21429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Load condition : 6.0A </a:t>
            </a:r>
            <a:r>
              <a:rPr lang="en-US" altLang="zh-TW" dirty="0" smtClean="0">
                <a:solidFill>
                  <a:srgbClr val="FF0000"/>
                </a:solidFill>
              </a:rPr>
              <a:t>(MOS FET Damage)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00694" y="164305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Pack+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57818" y="3286124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Bq40z60 – DSG Pin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5"/>
          <p:cNvGrpSpPr/>
          <p:nvPr/>
        </p:nvGrpSpPr>
        <p:grpSpPr>
          <a:xfrm>
            <a:off x="214282" y="714356"/>
            <a:ext cx="8786842" cy="2603509"/>
            <a:chOff x="214282" y="500042"/>
            <a:chExt cx="8786842" cy="26035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18164" t="40625" r="2734" b="17708"/>
            <a:stretch>
              <a:fillRect/>
            </a:stretch>
          </p:blipFill>
          <p:spPr bwMode="auto">
            <a:xfrm>
              <a:off x="214282" y="500042"/>
              <a:ext cx="8786842" cy="260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文字方塊 4"/>
            <p:cNvSpPr txBox="1"/>
            <p:nvPr/>
          </p:nvSpPr>
          <p:spPr>
            <a:xfrm>
              <a:off x="928662" y="785794"/>
              <a:ext cx="605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BAT-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43438" y="857232"/>
              <a:ext cx="2500330" cy="7143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286380" y="500042"/>
              <a:ext cx="1410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Charger GND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000364" y="1785926"/>
              <a:ext cx="642942" cy="57150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000232" y="1500174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BQ40Z60 GND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715008" y="1785926"/>
              <a:ext cx="731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PACK-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29388" y="2428868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BAT+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rot="16200000" flipV="1">
              <a:off x="3679025" y="1964521"/>
              <a:ext cx="642942" cy="42862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3643306" y="2428868"/>
              <a:ext cx="17615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BQ40Z60 PGND</a:t>
              </a:r>
            </a:p>
            <a:p>
              <a:r>
                <a:rPr lang="en-US" altLang="zh-TW" dirty="0" smtClean="0">
                  <a:solidFill>
                    <a:srgbClr val="00B050"/>
                  </a:solidFill>
                </a:rPr>
                <a:t>(highlight traces)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8715436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7000892" y="4500570"/>
            <a:ext cx="77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PACK+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57158" y="21429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PCB Layout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</Words>
  <Application>Microsoft Office PowerPoint</Application>
  <PresentationFormat>如螢幕大小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Janson_chen</dc:creator>
  <cp:lastModifiedBy>Janson_chen</cp:lastModifiedBy>
  <cp:revision>1</cp:revision>
  <dcterms:created xsi:type="dcterms:W3CDTF">2018-08-31T12:52:38Z</dcterms:created>
  <dcterms:modified xsi:type="dcterms:W3CDTF">2018-08-31T13:23:35Z</dcterms:modified>
</cp:coreProperties>
</file>