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2371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76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5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82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8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90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09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20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33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86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2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7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87C0C-ACF7-479A-9ADA-79E4B56B7630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3B3E2-4C78-4820-9543-DB31EA9AF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32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" name="グループ化 347">
            <a:extLst>
              <a:ext uri="{FF2B5EF4-FFF2-40B4-BE49-F238E27FC236}">
                <a16:creationId xmlns:a16="http://schemas.microsoft.com/office/drawing/2014/main" id="{3FA17D89-CBBD-449A-A071-B12D1D64EBF3}"/>
              </a:ext>
            </a:extLst>
          </p:cNvPr>
          <p:cNvGrpSpPr/>
          <p:nvPr/>
        </p:nvGrpSpPr>
        <p:grpSpPr>
          <a:xfrm>
            <a:off x="1324911" y="542483"/>
            <a:ext cx="2012183" cy="908700"/>
            <a:chOff x="844851" y="542483"/>
            <a:chExt cx="2012183" cy="908700"/>
          </a:xfrm>
        </p:grpSpPr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6496BAB4-9D49-47AD-B489-866F674D78F4}"/>
                </a:ext>
              </a:extLst>
            </p:cNvPr>
            <p:cNvGrpSpPr/>
            <p:nvPr/>
          </p:nvGrpSpPr>
          <p:grpSpPr>
            <a:xfrm>
              <a:off x="1486569" y="665717"/>
              <a:ext cx="121444" cy="133587"/>
              <a:chOff x="2699792" y="1376808"/>
              <a:chExt cx="215900" cy="237486"/>
            </a:xfrm>
          </p:grpSpPr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46460B90-6112-45CE-A404-DD1BD9D3265A}"/>
                  </a:ext>
                </a:extLst>
              </p:cNvPr>
              <p:cNvCxnSpPr>
                <a:cxnSpLocks/>
                <a:stCxn id="51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D4DE137F-E63D-4E84-9B2F-73EEF494E93F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id="{FFDA3F53-27D4-4538-B6E2-82A58E0EEE79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8990434B-569A-4AB9-B4FD-9722F0E07923}"/>
                  </a:ext>
                </a:extLst>
              </p:cNvPr>
              <p:cNvCxnSpPr>
                <a:endCxn id="50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BE8A31E1-B855-42A3-A3A2-4C7E0B30A256}"/>
                </a:ext>
              </a:extLst>
            </p:cNvPr>
            <p:cNvGrpSpPr/>
            <p:nvPr/>
          </p:nvGrpSpPr>
          <p:grpSpPr>
            <a:xfrm>
              <a:off x="1486569" y="799304"/>
              <a:ext cx="121444" cy="133587"/>
              <a:chOff x="2699792" y="1376808"/>
              <a:chExt cx="215900" cy="237486"/>
            </a:xfrm>
          </p:grpSpPr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F7AFFB45-C58C-48B6-A185-5A8E41016184}"/>
                  </a:ext>
                </a:extLst>
              </p:cNvPr>
              <p:cNvCxnSpPr>
                <a:cxnSpLocks/>
                <a:stCxn id="57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1961A0C3-6AC6-444F-BBEE-F7909B7E5C8D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827C95FB-2BD5-45AE-AC30-33127D70D3BE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423B33C0-720D-4014-80E2-1FFB2C76CEA9}"/>
                  </a:ext>
                </a:extLst>
              </p:cNvPr>
              <p:cNvCxnSpPr>
                <a:endCxn id="56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860DAFB2-D7AB-4380-9404-F79C4D2FE648}"/>
                </a:ext>
              </a:extLst>
            </p:cNvPr>
            <p:cNvGrpSpPr/>
            <p:nvPr/>
          </p:nvGrpSpPr>
          <p:grpSpPr>
            <a:xfrm>
              <a:off x="1486569" y="1087612"/>
              <a:ext cx="121444" cy="133587"/>
              <a:chOff x="2699792" y="1376808"/>
              <a:chExt cx="215900" cy="237486"/>
            </a:xfrm>
          </p:grpSpPr>
          <p:cxnSp>
            <p:nvCxnSpPr>
              <p:cNvPr id="60" name="直線コネクタ 59">
                <a:extLst>
                  <a:ext uri="{FF2B5EF4-FFF2-40B4-BE49-F238E27FC236}">
                    <a16:creationId xmlns:a16="http://schemas.microsoft.com/office/drawing/2014/main" id="{80D318EF-1D43-45F3-A3F1-2282DDA2EC24}"/>
                  </a:ext>
                </a:extLst>
              </p:cNvPr>
              <p:cNvCxnSpPr>
                <a:cxnSpLocks/>
                <a:stCxn id="62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正方形/長方形 60">
                <a:extLst>
                  <a:ext uri="{FF2B5EF4-FFF2-40B4-BE49-F238E27FC236}">
                    <a16:creationId xmlns:a16="http://schemas.microsoft.com/office/drawing/2014/main" id="{99464485-CFE1-4943-8F79-3252F62ACEF5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265A0613-FDDD-4806-A99D-76CB420F4F52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DD7AE07D-58A9-44B3-8754-3183B26B562B}"/>
                  </a:ext>
                </a:extLst>
              </p:cNvPr>
              <p:cNvCxnSpPr>
                <a:endCxn id="61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8EDE0F7B-CA22-4403-A551-EA0FD308077C}"/>
                </a:ext>
              </a:extLst>
            </p:cNvPr>
            <p:cNvGrpSpPr/>
            <p:nvPr/>
          </p:nvGrpSpPr>
          <p:grpSpPr>
            <a:xfrm>
              <a:off x="1486569" y="1213221"/>
              <a:ext cx="121444" cy="133587"/>
              <a:chOff x="2699792" y="1376808"/>
              <a:chExt cx="215900" cy="237486"/>
            </a:xfrm>
          </p:grpSpPr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519B3FFC-88FA-4B41-8124-46BEC06C5D8B}"/>
                  </a:ext>
                </a:extLst>
              </p:cNvPr>
              <p:cNvCxnSpPr>
                <a:cxnSpLocks/>
                <a:stCxn id="67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C39479B4-E024-4FC1-B784-EFF5BE766E1C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8B5B53DB-78E4-468D-B092-8D3F09493CD7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B225F984-EC14-4DE8-AF8A-4B70BD4952FC}"/>
                  </a:ext>
                </a:extLst>
              </p:cNvPr>
              <p:cNvCxnSpPr>
                <a:endCxn id="66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397771C6-4391-4FA1-A412-58DC2A0431DA}"/>
                </a:ext>
              </a:extLst>
            </p:cNvPr>
            <p:cNvCxnSpPr>
              <a:endCxn id="61" idx="0"/>
            </p:cNvCxnSpPr>
            <p:nvPr/>
          </p:nvCxnSpPr>
          <p:spPr>
            <a:xfrm>
              <a:off x="1547289" y="932893"/>
              <a:ext cx="0" cy="203387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9D123A6F-2C98-4426-84A3-76BF52A3EA57}"/>
                </a:ext>
              </a:extLst>
            </p:cNvPr>
            <p:cNvSpPr/>
            <p:nvPr/>
          </p:nvSpPr>
          <p:spPr>
            <a:xfrm>
              <a:off x="1955288" y="542483"/>
              <a:ext cx="896447" cy="908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/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4663154C-B02B-4792-B098-A57299C7D6A4}"/>
                </a:ext>
              </a:extLst>
            </p:cNvPr>
            <p:cNvSpPr txBox="1"/>
            <p:nvPr/>
          </p:nvSpPr>
          <p:spPr>
            <a:xfrm>
              <a:off x="2008933" y="868008"/>
              <a:ext cx="84810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bq76PL455A</a:t>
              </a:r>
              <a:endParaRPr lang="ja-JP" altLang="en-US" sz="900" dirty="0"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B9C7246D-7D8D-45F1-8382-97B317B1FA34}"/>
                </a:ext>
              </a:extLst>
            </p:cNvPr>
            <p:cNvCxnSpPr>
              <a:cxnSpLocks/>
            </p:cNvCxnSpPr>
            <p:nvPr/>
          </p:nvCxnSpPr>
          <p:spPr>
            <a:xfrm>
              <a:off x="1542577" y="659775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87A2B35B-9999-4A06-B587-AA4BF22CE4CE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325915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コネクタ 73">
              <a:extLst>
                <a:ext uri="{FF2B5EF4-FFF2-40B4-BE49-F238E27FC236}">
                  <a16:creationId xmlns:a16="http://schemas.microsoft.com/office/drawing/2014/main" id="{77AFEAB6-7BA9-46ED-AB0E-49D34597D945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797408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45A4AAA0-9531-4724-9166-12F718DFF871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212663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7EB97FEC-659C-43FE-9A4F-819E939F1BE9}"/>
                </a:ext>
              </a:extLst>
            </p:cNvPr>
            <p:cNvSpPr txBox="1"/>
            <p:nvPr/>
          </p:nvSpPr>
          <p:spPr>
            <a:xfrm>
              <a:off x="844851" y="927408"/>
              <a:ext cx="766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16</a:t>
              </a:r>
              <a:r>
                <a:rPr lang="ja-JP" altLang="en-US" sz="900" dirty="0"/>
                <a:t> </a:t>
              </a:r>
              <a:r>
                <a:rPr lang="en-US" altLang="ja-JP" sz="900" dirty="0"/>
                <a:t>serial</a:t>
              </a:r>
              <a:endParaRPr lang="ja-JP" altLang="en-US" sz="900" dirty="0"/>
            </a:p>
          </p:txBody>
        </p:sp>
      </p:grp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110D390E-094B-4BCC-A477-5A0A910602D1}"/>
              </a:ext>
            </a:extLst>
          </p:cNvPr>
          <p:cNvSpPr txBox="1"/>
          <p:nvPr/>
        </p:nvSpPr>
        <p:spPr>
          <a:xfrm>
            <a:off x="3758118" y="2411732"/>
            <a:ext cx="15167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12 stack (bq76PL455A x12)</a:t>
            </a:r>
            <a:endParaRPr lang="ja-JP" altLang="en-US" sz="900" dirty="0"/>
          </a:p>
        </p:txBody>
      </p:sp>
      <p:sp>
        <p:nvSpPr>
          <p:cNvPr id="249" name="正方形/長方形 248">
            <a:extLst>
              <a:ext uri="{FF2B5EF4-FFF2-40B4-BE49-F238E27FC236}">
                <a16:creationId xmlns:a16="http://schemas.microsoft.com/office/drawing/2014/main" id="{D9A8A6A7-64EF-42AD-AC80-EFF4B917C905}"/>
              </a:ext>
            </a:extLst>
          </p:cNvPr>
          <p:cNvSpPr/>
          <p:nvPr/>
        </p:nvSpPr>
        <p:spPr>
          <a:xfrm>
            <a:off x="5429818" y="8394821"/>
            <a:ext cx="800100" cy="464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/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7404C032-586A-46E7-A869-9681D4E150BF}"/>
              </a:ext>
            </a:extLst>
          </p:cNvPr>
          <p:cNvSpPr txBox="1"/>
          <p:nvPr/>
        </p:nvSpPr>
        <p:spPr>
          <a:xfrm>
            <a:off x="5543550" y="8490680"/>
            <a:ext cx="572636" cy="286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Host</a:t>
            </a:r>
            <a:endParaRPr lang="ja-JP" altLang="en-US" sz="1200" dirty="0"/>
          </a:p>
        </p:txBody>
      </p:sp>
      <p:grpSp>
        <p:nvGrpSpPr>
          <p:cNvPr id="318" name="グループ化 317">
            <a:extLst>
              <a:ext uri="{FF2B5EF4-FFF2-40B4-BE49-F238E27FC236}">
                <a16:creationId xmlns:a16="http://schemas.microsoft.com/office/drawing/2014/main" id="{08275FC5-BBEC-4B1E-9EA5-98E6D560CA1F}"/>
              </a:ext>
            </a:extLst>
          </p:cNvPr>
          <p:cNvGrpSpPr/>
          <p:nvPr/>
        </p:nvGrpSpPr>
        <p:grpSpPr>
          <a:xfrm>
            <a:off x="1324911" y="2494996"/>
            <a:ext cx="2004990" cy="908700"/>
            <a:chOff x="846745" y="1717377"/>
            <a:chExt cx="2004990" cy="908700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7C7E1972-6D5C-44AB-ADB3-A9AB1F511F62}"/>
                </a:ext>
              </a:extLst>
            </p:cNvPr>
            <p:cNvGrpSpPr/>
            <p:nvPr/>
          </p:nvGrpSpPr>
          <p:grpSpPr>
            <a:xfrm>
              <a:off x="1486572" y="1840612"/>
              <a:ext cx="121444" cy="133587"/>
              <a:chOff x="2699792" y="1376808"/>
              <a:chExt cx="215900" cy="237486"/>
            </a:xfrm>
          </p:grpSpPr>
          <p:cxnSp>
            <p:nvCxnSpPr>
              <p:cNvPr id="5" name="直線コネクタ 4">
                <a:extLst>
                  <a:ext uri="{FF2B5EF4-FFF2-40B4-BE49-F238E27FC236}">
                    <a16:creationId xmlns:a16="http://schemas.microsoft.com/office/drawing/2014/main" id="{ACE051CF-762B-469A-B863-E9F3E1E27EDC}"/>
                  </a:ext>
                </a:extLst>
              </p:cNvPr>
              <p:cNvCxnSpPr>
                <a:cxnSpLocks/>
                <a:stCxn id="7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5DE11FBC-5738-4DF3-94D0-964D221B6693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AD7360A5-F904-450B-AD6D-4D88598C4FE8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直線コネクタ 7">
                <a:extLst>
                  <a:ext uri="{FF2B5EF4-FFF2-40B4-BE49-F238E27FC236}">
                    <a16:creationId xmlns:a16="http://schemas.microsoft.com/office/drawing/2014/main" id="{074508F7-73F7-4D73-A734-B244A09FE1A9}"/>
                  </a:ext>
                </a:extLst>
              </p:cNvPr>
              <p:cNvCxnSpPr>
                <a:endCxn id="6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C83DB0BC-7E7F-446B-AC80-E8B4B3431323}"/>
                </a:ext>
              </a:extLst>
            </p:cNvPr>
            <p:cNvGrpSpPr/>
            <p:nvPr/>
          </p:nvGrpSpPr>
          <p:grpSpPr>
            <a:xfrm>
              <a:off x="1486572" y="1974197"/>
              <a:ext cx="121444" cy="133587"/>
              <a:chOff x="2699792" y="1376808"/>
              <a:chExt cx="215900" cy="237486"/>
            </a:xfrm>
          </p:grpSpPr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5E4618F7-B755-4B3D-862E-412D387A7A62}"/>
                  </a:ext>
                </a:extLst>
              </p:cNvPr>
              <p:cNvCxnSpPr>
                <a:cxnSpLocks/>
                <a:stCxn id="16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9C136736-5CB3-4BAC-B5F5-CF18077E042F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D006DF8D-97AD-450D-AA6B-0F7BF2E02C7C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477F5AF3-3AF8-4399-9301-00080FA8399D}"/>
                  </a:ext>
                </a:extLst>
              </p:cNvPr>
              <p:cNvCxnSpPr>
                <a:endCxn id="15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B68011CF-1BC5-4050-8FC3-738F909E1EBC}"/>
                </a:ext>
              </a:extLst>
            </p:cNvPr>
            <p:cNvGrpSpPr/>
            <p:nvPr/>
          </p:nvGrpSpPr>
          <p:grpSpPr>
            <a:xfrm>
              <a:off x="1486572" y="2262505"/>
              <a:ext cx="121444" cy="133587"/>
              <a:chOff x="2699792" y="1376808"/>
              <a:chExt cx="215900" cy="237486"/>
            </a:xfrm>
          </p:grpSpPr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80747A92-5E1D-437F-B47E-1979F4CAE482}"/>
                  </a:ext>
                </a:extLst>
              </p:cNvPr>
              <p:cNvCxnSpPr>
                <a:cxnSpLocks/>
                <a:stCxn id="26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39516E32-B798-4C03-8909-52E455E5CFA9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0D6485FB-146C-48A1-81B2-F337803607D1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73FB99F6-1F6F-4E2F-A47B-D9F58AF6AAEA}"/>
                  </a:ext>
                </a:extLst>
              </p:cNvPr>
              <p:cNvCxnSpPr>
                <a:endCxn id="25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3AC6EB23-14B8-49AC-BC2A-07483D322EC5}"/>
                </a:ext>
              </a:extLst>
            </p:cNvPr>
            <p:cNvGrpSpPr/>
            <p:nvPr/>
          </p:nvGrpSpPr>
          <p:grpSpPr>
            <a:xfrm>
              <a:off x="1486572" y="2388113"/>
              <a:ext cx="121444" cy="133587"/>
              <a:chOff x="2699792" y="1376808"/>
              <a:chExt cx="215900" cy="237486"/>
            </a:xfrm>
          </p:grpSpPr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8D95D25A-A8E4-4BA6-B429-32B13618AA99}"/>
                  </a:ext>
                </a:extLst>
              </p:cNvPr>
              <p:cNvCxnSpPr>
                <a:cxnSpLocks/>
                <a:stCxn id="36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93FAFAA4-9FE3-4C46-B9B6-BA17700DEB10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正方形/長方形 35">
                <a:extLst>
                  <a:ext uri="{FF2B5EF4-FFF2-40B4-BE49-F238E27FC236}">
                    <a16:creationId xmlns:a16="http://schemas.microsoft.com/office/drawing/2014/main" id="{9A87801A-D3B0-4CF7-9093-8539AC7043B3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E91206B0-5D72-4762-ACFC-743F4C908D57}"/>
                  </a:ext>
                </a:extLst>
              </p:cNvPr>
              <p:cNvCxnSpPr>
                <a:endCxn id="35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D56388C8-B475-43BC-B670-4B5FB8DE9FAB}"/>
                </a:ext>
              </a:extLst>
            </p:cNvPr>
            <p:cNvCxnSpPr>
              <a:endCxn id="25" idx="0"/>
            </p:cNvCxnSpPr>
            <p:nvPr/>
          </p:nvCxnSpPr>
          <p:spPr>
            <a:xfrm>
              <a:off x="1547291" y="2107787"/>
              <a:ext cx="0" cy="203387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781043EC-55DC-4BC1-B86B-BAEB0ABC1408}"/>
                </a:ext>
              </a:extLst>
            </p:cNvPr>
            <p:cNvSpPr/>
            <p:nvPr/>
          </p:nvSpPr>
          <p:spPr>
            <a:xfrm>
              <a:off x="1955288" y="1717377"/>
              <a:ext cx="896447" cy="908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7CC98B8-24F9-4949-858E-7DB5FD1D3C7C}"/>
                </a:ext>
              </a:extLst>
            </p:cNvPr>
            <p:cNvSpPr txBox="1"/>
            <p:nvPr/>
          </p:nvSpPr>
          <p:spPr>
            <a:xfrm>
              <a:off x="1999066" y="2077884"/>
              <a:ext cx="85266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bq76PL455A</a:t>
              </a:r>
              <a:endParaRPr lang="ja-JP" altLang="en-US" sz="900" dirty="0"/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65971954-341B-44E7-8560-6C033D178574}"/>
                </a:ext>
              </a:extLst>
            </p:cNvPr>
            <p:cNvCxnSpPr>
              <a:cxnSpLocks/>
            </p:cNvCxnSpPr>
            <p:nvPr/>
          </p:nvCxnSpPr>
          <p:spPr>
            <a:xfrm>
              <a:off x="1542577" y="183466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D045172E-820E-4D41-9D34-2F096D1B6EA2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50080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502E3BCB-9E2D-4FE5-BC52-981CF910104E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972301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ACFDBEC4-C681-4E73-BFB1-C0C82773F5AD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387557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" name="テキスト ボックス 316">
              <a:extLst>
                <a:ext uri="{FF2B5EF4-FFF2-40B4-BE49-F238E27FC236}">
                  <a16:creationId xmlns:a16="http://schemas.microsoft.com/office/drawing/2014/main" id="{E9F1375E-9129-412D-B6AC-61222B96ACEF}"/>
                </a:ext>
              </a:extLst>
            </p:cNvPr>
            <p:cNvSpPr txBox="1"/>
            <p:nvPr/>
          </p:nvSpPr>
          <p:spPr>
            <a:xfrm>
              <a:off x="846745" y="2083826"/>
              <a:ext cx="766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16</a:t>
              </a:r>
              <a:r>
                <a:rPr lang="ja-JP" altLang="en-US" sz="900" dirty="0"/>
                <a:t> </a:t>
              </a:r>
              <a:r>
                <a:rPr lang="en-US" altLang="ja-JP" sz="900" dirty="0"/>
                <a:t>serial</a:t>
              </a:r>
              <a:endParaRPr lang="ja-JP" altLang="en-US" sz="900" dirty="0"/>
            </a:p>
          </p:txBody>
        </p:sp>
      </p:grpSp>
      <p:grpSp>
        <p:nvGrpSpPr>
          <p:cNvPr id="319" name="グループ化 318">
            <a:extLst>
              <a:ext uri="{FF2B5EF4-FFF2-40B4-BE49-F238E27FC236}">
                <a16:creationId xmlns:a16="http://schemas.microsoft.com/office/drawing/2014/main" id="{C9C0C06C-1424-4C7A-A8E8-A3E99C1A4E52}"/>
              </a:ext>
            </a:extLst>
          </p:cNvPr>
          <p:cNvGrpSpPr/>
          <p:nvPr/>
        </p:nvGrpSpPr>
        <p:grpSpPr>
          <a:xfrm>
            <a:off x="1324911" y="3603120"/>
            <a:ext cx="2004990" cy="908700"/>
            <a:chOff x="846745" y="1717377"/>
            <a:chExt cx="2004990" cy="908700"/>
          </a:xfrm>
        </p:grpSpPr>
        <p:grpSp>
          <p:nvGrpSpPr>
            <p:cNvPr id="320" name="グループ化 319">
              <a:extLst>
                <a:ext uri="{FF2B5EF4-FFF2-40B4-BE49-F238E27FC236}">
                  <a16:creationId xmlns:a16="http://schemas.microsoft.com/office/drawing/2014/main" id="{DA7AF8B2-511F-4CFD-B204-4759263D496B}"/>
                </a:ext>
              </a:extLst>
            </p:cNvPr>
            <p:cNvGrpSpPr/>
            <p:nvPr/>
          </p:nvGrpSpPr>
          <p:grpSpPr>
            <a:xfrm>
              <a:off x="1486572" y="1840612"/>
              <a:ext cx="121444" cy="133587"/>
              <a:chOff x="2699792" y="1376808"/>
              <a:chExt cx="215900" cy="237486"/>
            </a:xfrm>
          </p:grpSpPr>
          <p:cxnSp>
            <p:nvCxnSpPr>
              <p:cNvPr id="344" name="直線コネクタ 343">
                <a:extLst>
                  <a:ext uri="{FF2B5EF4-FFF2-40B4-BE49-F238E27FC236}">
                    <a16:creationId xmlns:a16="http://schemas.microsoft.com/office/drawing/2014/main" id="{1B57BB9D-90FC-4519-AC9F-FEDAFD6FF02C}"/>
                  </a:ext>
                </a:extLst>
              </p:cNvPr>
              <p:cNvCxnSpPr>
                <a:cxnSpLocks/>
                <a:stCxn id="346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5" name="正方形/長方形 344">
                <a:extLst>
                  <a:ext uri="{FF2B5EF4-FFF2-40B4-BE49-F238E27FC236}">
                    <a16:creationId xmlns:a16="http://schemas.microsoft.com/office/drawing/2014/main" id="{C2AC6B24-0FB8-4491-B726-46CCCB85F97A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6" name="正方形/長方形 345">
                <a:extLst>
                  <a:ext uri="{FF2B5EF4-FFF2-40B4-BE49-F238E27FC236}">
                    <a16:creationId xmlns:a16="http://schemas.microsoft.com/office/drawing/2014/main" id="{580702FF-1425-4875-8142-0DB0FB084813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7" name="直線コネクタ 346">
                <a:extLst>
                  <a:ext uri="{FF2B5EF4-FFF2-40B4-BE49-F238E27FC236}">
                    <a16:creationId xmlns:a16="http://schemas.microsoft.com/office/drawing/2014/main" id="{3BC22B5C-3A7A-4915-AF1D-C740369BA15E}"/>
                  </a:ext>
                </a:extLst>
              </p:cNvPr>
              <p:cNvCxnSpPr>
                <a:endCxn id="345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1" name="グループ化 320">
              <a:extLst>
                <a:ext uri="{FF2B5EF4-FFF2-40B4-BE49-F238E27FC236}">
                  <a16:creationId xmlns:a16="http://schemas.microsoft.com/office/drawing/2014/main" id="{2610BF96-1E30-4447-B1D8-51E87EDE7579}"/>
                </a:ext>
              </a:extLst>
            </p:cNvPr>
            <p:cNvGrpSpPr/>
            <p:nvPr/>
          </p:nvGrpSpPr>
          <p:grpSpPr>
            <a:xfrm>
              <a:off x="1486572" y="1974197"/>
              <a:ext cx="121444" cy="133587"/>
              <a:chOff x="2699792" y="1376808"/>
              <a:chExt cx="215900" cy="237486"/>
            </a:xfrm>
          </p:grpSpPr>
          <p:cxnSp>
            <p:nvCxnSpPr>
              <p:cNvPr id="340" name="直線コネクタ 339">
                <a:extLst>
                  <a:ext uri="{FF2B5EF4-FFF2-40B4-BE49-F238E27FC236}">
                    <a16:creationId xmlns:a16="http://schemas.microsoft.com/office/drawing/2014/main" id="{A10C255D-2476-4B1D-8EDC-9C61CF459752}"/>
                  </a:ext>
                </a:extLst>
              </p:cNvPr>
              <p:cNvCxnSpPr>
                <a:cxnSpLocks/>
                <a:stCxn id="342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1" name="正方形/長方形 340">
                <a:extLst>
                  <a:ext uri="{FF2B5EF4-FFF2-40B4-BE49-F238E27FC236}">
                    <a16:creationId xmlns:a16="http://schemas.microsoft.com/office/drawing/2014/main" id="{47318153-2B50-4B81-B58D-6D195549B2FA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2" name="正方形/長方形 341">
                <a:extLst>
                  <a:ext uri="{FF2B5EF4-FFF2-40B4-BE49-F238E27FC236}">
                    <a16:creationId xmlns:a16="http://schemas.microsoft.com/office/drawing/2014/main" id="{E97C675E-450B-4254-9D0B-5CF468C37473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3" name="直線コネクタ 342">
                <a:extLst>
                  <a:ext uri="{FF2B5EF4-FFF2-40B4-BE49-F238E27FC236}">
                    <a16:creationId xmlns:a16="http://schemas.microsoft.com/office/drawing/2014/main" id="{66555D49-DB7A-45AC-8353-5135D795EAD5}"/>
                  </a:ext>
                </a:extLst>
              </p:cNvPr>
              <p:cNvCxnSpPr>
                <a:endCxn id="341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2" name="グループ化 321">
              <a:extLst>
                <a:ext uri="{FF2B5EF4-FFF2-40B4-BE49-F238E27FC236}">
                  <a16:creationId xmlns:a16="http://schemas.microsoft.com/office/drawing/2014/main" id="{C9F2A671-7B1C-4663-9849-3528F956229C}"/>
                </a:ext>
              </a:extLst>
            </p:cNvPr>
            <p:cNvGrpSpPr/>
            <p:nvPr/>
          </p:nvGrpSpPr>
          <p:grpSpPr>
            <a:xfrm>
              <a:off x="1486572" y="2262505"/>
              <a:ext cx="121444" cy="133587"/>
              <a:chOff x="2699792" y="1376808"/>
              <a:chExt cx="215900" cy="237486"/>
            </a:xfrm>
          </p:grpSpPr>
          <p:cxnSp>
            <p:nvCxnSpPr>
              <p:cNvPr id="336" name="直線コネクタ 335">
                <a:extLst>
                  <a:ext uri="{FF2B5EF4-FFF2-40B4-BE49-F238E27FC236}">
                    <a16:creationId xmlns:a16="http://schemas.microsoft.com/office/drawing/2014/main" id="{2FF0236E-530C-4BDE-9698-FFE185DCD25C}"/>
                  </a:ext>
                </a:extLst>
              </p:cNvPr>
              <p:cNvCxnSpPr>
                <a:cxnSpLocks/>
                <a:stCxn id="338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7" name="正方形/長方形 336">
                <a:extLst>
                  <a:ext uri="{FF2B5EF4-FFF2-40B4-BE49-F238E27FC236}">
                    <a16:creationId xmlns:a16="http://schemas.microsoft.com/office/drawing/2014/main" id="{C6C23328-52DE-43A6-BE33-E664FABCB382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8" name="正方形/長方形 337">
                <a:extLst>
                  <a:ext uri="{FF2B5EF4-FFF2-40B4-BE49-F238E27FC236}">
                    <a16:creationId xmlns:a16="http://schemas.microsoft.com/office/drawing/2014/main" id="{4DEB6819-CEC1-405A-8E92-3939840F9815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9" name="直線コネクタ 338">
                <a:extLst>
                  <a:ext uri="{FF2B5EF4-FFF2-40B4-BE49-F238E27FC236}">
                    <a16:creationId xmlns:a16="http://schemas.microsoft.com/office/drawing/2014/main" id="{E7C952AE-1950-4108-BAF0-CCB24E86C64A}"/>
                  </a:ext>
                </a:extLst>
              </p:cNvPr>
              <p:cNvCxnSpPr>
                <a:endCxn id="337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グループ化 322">
              <a:extLst>
                <a:ext uri="{FF2B5EF4-FFF2-40B4-BE49-F238E27FC236}">
                  <a16:creationId xmlns:a16="http://schemas.microsoft.com/office/drawing/2014/main" id="{6F3103AC-2E62-42A6-B6CB-D6EFF83A7D71}"/>
                </a:ext>
              </a:extLst>
            </p:cNvPr>
            <p:cNvGrpSpPr/>
            <p:nvPr/>
          </p:nvGrpSpPr>
          <p:grpSpPr>
            <a:xfrm>
              <a:off x="1486572" y="2388113"/>
              <a:ext cx="121444" cy="133587"/>
              <a:chOff x="2699792" y="1376808"/>
              <a:chExt cx="215900" cy="237486"/>
            </a:xfrm>
          </p:grpSpPr>
          <p:cxnSp>
            <p:nvCxnSpPr>
              <p:cNvPr id="332" name="直線コネクタ 331">
                <a:extLst>
                  <a:ext uri="{FF2B5EF4-FFF2-40B4-BE49-F238E27FC236}">
                    <a16:creationId xmlns:a16="http://schemas.microsoft.com/office/drawing/2014/main" id="{4A22274C-76B7-4FE6-A69F-B70894F53FEE}"/>
                  </a:ext>
                </a:extLst>
              </p:cNvPr>
              <p:cNvCxnSpPr>
                <a:cxnSpLocks/>
                <a:stCxn id="334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3" name="正方形/長方形 332">
                <a:extLst>
                  <a:ext uri="{FF2B5EF4-FFF2-40B4-BE49-F238E27FC236}">
                    <a16:creationId xmlns:a16="http://schemas.microsoft.com/office/drawing/2014/main" id="{EDA77F35-A86A-4008-A6BE-3B37962695D0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4" name="正方形/長方形 333">
                <a:extLst>
                  <a:ext uri="{FF2B5EF4-FFF2-40B4-BE49-F238E27FC236}">
                    <a16:creationId xmlns:a16="http://schemas.microsoft.com/office/drawing/2014/main" id="{49248F4C-13CA-4A40-B01C-9F070434E018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5" name="直線コネクタ 334">
                <a:extLst>
                  <a:ext uri="{FF2B5EF4-FFF2-40B4-BE49-F238E27FC236}">
                    <a16:creationId xmlns:a16="http://schemas.microsoft.com/office/drawing/2014/main" id="{5B2DF1DF-D116-485C-80FE-E300CA4DF372}"/>
                  </a:ext>
                </a:extLst>
              </p:cNvPr>
              <p:cNvCxnSpPr>
                <a:endCxn id="333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4" name="直線コネクタ 323">
              <a:extLst>
                <a:ext uri="{FF2B5EF4-FFF2-40B4-BE49-F238E27FC236}">
                  <a16:creationId xmlns:a16="http://schemas.microsoft.com/office/drawing/2014/main" id="{710DEF8C-D0B9-4B99-BC41-3F2F808C43E8}"/>
                </a:ext>
              </a:extLst>
            </p:cNvPr>
            <p:cNvCxnSpPr>
              <a:endCxn id="337" idx="0"/>
            </p:cNvCxnSpPr>
            <p:nvPr/>
          </p:nvCxnSpPr>
          <p:spPr>
            <a:xfrm>
              <a:off x="1547291" y="2107787"/>
              <a:ext cx="0" cy="203387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正方形/長方形 324">
              <a:extLst>
                <a:ext uri="{FF2B5EF4-FFF2-40B4-BE49-F238E27FC236}">
                  <a16:creationId xmlns:a16="http://schemas.microsoft.com/office/drawing/2014/main" id="{DC31611C-2A71-46C1-BE52-DFDEC1260F01}"/>
                </a:ext>
              </a:extLst>
            </p:cNvPr>
            <p:cNvSpPr/>
            <p:nvPr/>
          </p:nvSpPr>
          <p:spPr>
            <a:xfrm>
              <a:off x="1955288" y="1717377"/>
              <a:ext cx="896447" cy="908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/>
            </a:p>
          </p:txBody>
        </p:sp>
        <p:sp>
          <p:nvSpPr>
            <p:cNvPr id="326" name="テキスト ボックス 325">
              <a:extLst>
                <a:ext uri="{FF2B5EF4-FFF2-40B4-BE49-F238E27FC236}">
                  <a16:creationId xmlns:a16="http://schemas.microsoft.com/office/drawing/2014/main" id="{AA169C76-5F58-470A-AD07-9A745C11DDA2}"/>
                </a:ext>
              </a:extLst>
            </p:cNvPr>
            <p:cNvSpPr txBox="1"/>
            <p:nvPr/>
          </p:nvSpPr>
          <p:spPr>
            <a:xfrm>
              <a:off x="1999066" y="2077884"/>
              <a:ext cx="85266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bq76PL455A</a:t>
              </a:r>
              <a:endParaRPr lang="ja-JP" altLang="en-US" sz="900" dirty="0"/>
            </a:p>
          </p:txBody>
        </p:sp>
        <p:cxnSp>
          <p:nvCxnSpPr>
            <p:cNvPr id="327" name="直線コネクタ 326">
              <a:extLst>
                <a:ext uri="{FF2B5EF4-FFF2-40B4-BE49-F238E27FC236}">
                  <a16:creationId xmlns:a16="http://schemas.microsoft.com/office/drawing/2014/main" id="{6071F004-7A01-43E3-B34E-B324E6D87CF9}"/>
                </a:ext>
              </a:extLst>
            </p:cNvPr>
            <p:cNvCxnSpPr>
              <a:cxnSpLocks/>
            </p:cNvCxnSpPr>
            <p:nvPr/>
          </p:nvCxnSpPr>
          <p:spPr>
            <a:xfrm>
              <a:off x="1542577" y="183466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線コネクタ 327">
              <a:extLst>
                <a:ext uri="{FF2B5EF4-FFF2-40B4-BE49-F238E27FC236}">
                  <a16:creationId xmlns:a16="http://schemas.microsoft.com/office/drawing/2014/main" id="{9AD6725F-18E5-40F5-A0F8-56B3A80C3943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50080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コネクタ 328">
              <a:extLst>
                <a:ext uri="{FF2B5EF4-FFF2-40B4-BE49-F238E27FC236}">
                  <a16:creationId xmlns:a16="http://schemas.microsoft.com/office/drawing/2014/main" id="{9A8F9E9A-BD3F-46FC-8ADA-EBD21938A0C9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972301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コネクタ 329">
              <a:extLst>
                <a:ext uri="{FF2B5EF4-FFF2-40B4-BE49-F238E27FC236}">
                  <a16:creationId xmlns:a16="http://schemas.microsoft.com/office/drawing/2014/main" id="{B098011C-8451-425D-A094-CFDCB3332B29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387557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テキスト ボックス 330">
              <a:extLst>
                <a:ext uri="{FF2B5EF4-FFF2-40B4-BE49-F238E27FC236}">
                  <a16:creationId xmlns:a16="http://schemas.microsoft.com/office/drawing/2014/main" id="{5592EAEC-8183-435D-A7CA-164CD6557C0D}"/>
                </a:ext>
              </a:extLst>
            </p:cNvPr>
            <p:cNvSpPr txBox="1"/>
            <p:nvPr/>
          </p:nvSpPr>
          <p:spPr>
            <a:xfrm>
              <a:off x="846745" y="2083826"/>
              <a:ext cx="766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16</a:t>
              </a:r>
              <a:r>
                <a:rPr lang="ja-JP" altLang="en-US" sz="900" dirty="0"/>
                <a:t> </a:t>
              </a:r>
              <a:r>
                <a:rPr lang="en-US" altLang="ja-JP" sz="900" dirty="0"/>
                <a:t>serial</a:t>
              </a:r>
              <a:endParaRPr lang="ja-JP" altLang="en-US" sz="900" dirty="0"/>
            </a:p>
          </p:txBody>
        </p:sp>
      </p:grpSp>
      <p:grpSp>
        <p:nvGrpSpPr>
          <p:cNvPr id="349" name="グループ化 348">
            <a:extLst>
              <a:ext uri="{FF2B5EF4-FFF2-40B4-BE49-F238E27FC236}">
                <a16:creationId xmlns:a16="http://schemas.microsoft.com/office/drawing/2014/main" id="{6C4522B6-4E17-4F77-9418-806683D6F4E4}"/>
              </a:ext>
            </a:extLst>
          </p:cNvPr>
          <p:cNvGrpSpPr/>
          <p:nvPr/>
        </p:nvGrpSpPr>
        <p:grpSpPr>
          <a:xfrm>
            <a:off x="1324911" y="4936126"/>
            <a:ext cx="2012183" cy="908700"/>
            <a:chOff x="844851" y="542483"/>
            <a:chExt cx="2012183" cy="908700"/>
          </a:xfrm>
        </p:grpSpPr>
        <p:grpSp>
          <p:nvGrpSpPr>
            <p:cNvPr id="350" name="グループ化 349">
              <a:extLst>
                <a:ext uri="{FF2B5EF4-FFF2-40B4-BE49-F238E27FC236}">
                  <a16:creationId xmlns:a16="http://schemas.microsoft.com/office/drawing/2014/main" id="{C370392C-61A2-4E7B-9796-F5AE14C3666C}"/>
                </a:ext>
              </a:extLst>
            </p:cNvPr>
            <p:cNvGrpSpPr/>
            <p:nvPr/>
          </p:nvGrpSpPr>
          <p:grpSpPr>
            <a:xfrm>
              <a:off x="1486569" y="665717"/>
              <a:ext cx="121444" cy="133587"/>
              <a:chOff x="2699792" y="1376808"/>
              <a:chExt cx="215900" cy="237486"/>
            </a:xfrm>
          </p:grpSpPr>
          <p:cxnSp>
            <p:nvCxnSpPr>
              <p:cNvPr id="374" name="直線コネクタ 373">
                <a:extLst>
                  <a:ext uri="{FF2B5EF4-FFF2-40B4-BE49-F238E27FC236}">
                    <a16:creationId xmlns:a16="http://schemas.microsoft.com/office/drawing/2014/main" id="{9F17FEAE-7729-4901-A39F-70D000BBF2F6}"/>
                  </a:ext>
                </a:extLst>
              </p:cNvPr>
              <p:cNvCxnSpPr>
                <a:cxnSpLocks/>
                <a:stCxn id="376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5" name="正方形/長方形 374">
                <a:extLst>
                  <a:ext uri="{FF2B5EF4-FFF2-40B4-BE49-F238E27FC236}">
                    <a16:creationId xmlns:a16="http://schemas.microsoft.com/office/drawing/2014/main" id="{4F61B58A-9350-49BC-9D21-69FB5097D886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6" name="正方形/長方形 375">
                <a:extLst>
                  <a:ext uri="{FF2B5EF4-FFF2-40B4-BE49-F238E27FC236}">
                    <a16:creationId xmlns:a16="http://schemas.microsoft.com/office/drawing/2014/main" id="{88FBC301-A5F5-4789-9F9D-28AB620978EE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7" name="直線コネクタ 376">
                <a:extLst>
                  <a:ext uri="{FF2B5EF4-FFF2-40B4-BE49-F238E27FC236}">
                    <a16:creationId xmlns:a16="http://schemas.microsoft.com/office/drawing/2014/main" id="{B2D55ABA-167B-419A-9FE9-256DD877C10A}"/>
                  </a:ext>
                </a:extLst>
              </p:cNvPr>
              <p:cNvCxnSpPr>
                <a:endCxn id="375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グループ化 350">
              <a:extLst>
                <a:ext uri="{FF2B5EF4-FFF2-40B4-BE49-F238E27FC236}">
                  <a16:creationId xmlns:a16="http://schemas.microsoft.com/office/drawing/2014/main" id="{CF5C62AA-023F-4086-9399-CCD546E2AC2C}"/>
                </a:ext>
              </a:extLst>
            </p:cNvPr>
            <p:cNvGrpSpPr/>
            <p:nvPr/>
          </p:nvGrpSpPr>
          <p:grpSpPr>
            <a:xfrm>
              <a:off x="1486569" y="799304"/>
              <a:ext cx="121444" cy="133587"/>
              <a:chOff x="2699792" y="1376808"/>
              <a:chExt cx="215900" cy="237486"/>
            </a:xfrm>
          </p:grpSpPr>
          <p:cxnSp>
            <p:nvCxnSpPr>
              <p:cNvPr id="370" name="直線コネクタ 369">
                <a:extLst>
                  <a:ext uri="{FF2B5EF4-FFF2-40B4-BE49-F238E27FC236}">
                    <a16:creationId xmlns:a16="http://schemas.microsoft.com/office/drawing/2014/main" id="{207963B0-9157-4737-96DC-5C321A1621BA}"/>
                  </a:ext>
                </a:extLst>
              </p:cNvPr>
              <p:cNvCxnSpPr>
                <a:cxnSpLocks/>
                <a:stCxn id="372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1" name="正方形/長方形 370">
                <a:extLst>
                  <a:ext uri="{FF2B5EF4-FFF2-40B4-BE49-F238E27FC236}">
                    <a16:creationId xmlns:a16="http://schemas.microsoft.com/office/drawing/2014/main" id="{3732DB9B-85D2-4DCF-9EC6-0FF80A497FC7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2" name="正方形/長方形 371">
                <a:extLst>
                  <a:ext uri="{FF2B5EF4-FFF2-40B4-BE49-F238E27FC236}">
                    <a16:creationId xmlns:a16="http://schemas.microsoft.com/office/drawing/2014/main" id="{CE9BDE68-2AB8-4B32-9B23-A777FCD446C2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3" name="直線コネクタ 372">
                <a:extLst>
                  <a:ext uri="{FF2B5EF4-FFF2-40B4-BE49-F238E27FC236}">
                    <a16:creationId xmlns:a16="http://schemas.microsoft.com/office/drawing/2014/main" id="{3BAE1ADC-27EC-418C-9586-A2D3B3BA6852}"/>
                  </a:ext>
                </a:extLst>
              </p:cNvPr>
              <p:cNvCxnSpPr>
                <a:endCxn id="371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グループ化 351">
              <a:extLst>
                <a:ext uri="{FF2B5EF4-FFF2-40B4-BE49-F238E27FC236}">
                  <a16:creationId xmlns:a16="http://schemas.microsoft.com/office/drawing/2014/main" id="{C0D09135-3F65-4736-A9F3-36BA17D6E9A5}"/>
                </a:ext>
              </a:extLst>
            </p:cNvPr>
            <p:cNvGrpSpPr/>
            <p:nvPr/>
          </p:nvGrpSpPr>
          <p:grpSpPr>
            <a:xfrm>
              <a:off x="1486569" y="1087612"/>
              <a:ext cx="121444" cy="133587"/>
              <a:chOff x="2699792" y="1376808"/>
              <a:chExt cx="215900" cy="237486"/>
            </a:xfrm>
          </p:grpSpPr>
          <p:cxnSp>
            <p:nvCxnSpPr>
              <p:cNvPr id="366" name="直線コネクタ 365">
                <a:extLst>
                  <a:ext uri="{FF2B5EF4-FFF2-40B4-BE49-F238E27FC236}">
                    <a16:creationId xmlns:a16="http://schemas.microsoft.com/office/drawing/2014/main" id="{53FFD111-E181-48E4-A496-405CC55EF1DD}"/>
                  </a:ext>
                </a:extLst>
              </p:cNvPr>
              <p:cNvCxnSpPr>
                <a:cxnSpLocks/>
                <a:stCxn id="368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7" name="正方形/長方形 366">
                <a:extLst>
                  <a:ext uri="{FF2B5EF4-FFF2-40B4-BE49-F238E27FC236}">
                    <a16:creationId xmlns:a16="http://schemas.microsoft.com/office/drawing/2014/main" id="{2C21016B-B413-406F-BEA7-2D98BF384F67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8" name="正方形/長方形 367">
                <a:extLst>
                  <a:ext uri="{FF2B5EF4-FFF2-40B4-BE49-F238E27FC236}">
                    <a16:creationId xmlns:a16="http://schemas.microsoft.com/office/drawing/2014/main" id="{1591FC26-87C4-417D-806D-9A77AB07C12D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9" name="直線コネクタ 368">
                <a:extLst>
                  <a:ext uri="{FF2B5EF4-FFF2-40B4-BE49-F238E27FC236}">
                    <a16:creationId xmlns:a16="http://schemas.microsoft.com/office/drawing/2014/main" id="{F7CE150F-6B4B-47DC-A828-49BFC28317AA}"/>
                  </a:ext>
                </a:extLst>
              </p:cNvPr>
              <p:cNvCxnSpPr>
                <a:endCxn id="367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3" name="グループ化 352">
              <a:extLst>
                <a:ext uri="{FF2B5EF4-FFF2-40B4-BE49-F238E27FC236}">
                  <a16:creationId xmlns:a16="http://schemas.microsoft.com/office/drawing/2014/main" id="{5F4E8DAC-FD79-42B3-9DD3-CF6BAA529A4F}"/>
                </a:ext>
              </a:extLst>
            </p:cNvPr>
            <p:cNvGrpSpPr/>
            <p:nvPr/>
          </p:nvGrpSpPr>
          <p:grpSpPr>
            <a:xfrm>
              <a:off x="1486569" y="1213221"/>
              <a:ext cx="121444" cy="133587"/>
              <a:chOff x="2699792" y="1376808"/>
              <a:chExt cx="215900" cy="237486"/>
            </a:xfrm>
          </p:grpSpPr>
          <p:cxnSp>
            <p:nvCxnSpPr>
              <p:cNvPr id="362" name="直線コネクタ 361">
                <a:extLst>
                  <a:ext uri="{FF2B5EF4-FFF2-40B4-BE49-F238E27FC236}">
                    <a16:creationId xmlns:a16="http://schemas.microsoft.com/office/drawing/2014/main" id="{21EF83AF-30A0-44BF-AD96-5D3939271B5F}"/>
                  </a:ext>
                </a:extLst>
              </p:cNvPr>
              <p:cNvCxnSpPr>
                <a:cxnSpLocks/>
                <a:stCxn id="364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3" name="正方形/長方形 362">
                <a:extLst>
                  <a:ext uri="{FF2B5EF4-FFF2-40B4-BE49-F238E27FC236}">
                    <a16:creationId xmlns:a16="http://schemas.microsoft.com/office/drawing/2014/main" id="{64C30C39-4FC1-47E5-A985-A86A3B93390B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4" name="正方形/長方形 363">
                <a:extLst>
                  <a:ext uri="{FF2B5EF4-FFF2-40B4-BE49-F238E27FC236}">
                    <a16:creationId xmlns:a16="http://schemas.microsoft.com/office/drawing/2014/main" id="{10068406-C8D2-4378-B6AD-27A66654850D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5" name="直線コネクタ 364">
                <a:extLst>
                  <a:ext uri="{FF2B5EF4-FFF2-40B4-BE49-F238E27FC236}">
                    <a16:creationId xmlns:a16="http://schemas.microsoft.com/office/drawing/2014/main" id="{6C564858-83F4-4A98-8748-44C6E77E39B4}"/>
                  </a:ext>
                </a:extLst>
              </p:cNvPr>
              <p:cNvCxnSpPr>
                <a:endCxn id="363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4" name="直線コネクタ 353">
              <a:extLst>
                <a:ext uri="{FF2B5EF4-FFF2-40B4-BE49-F238E27FC236}">
                  <a16:creationId xmlns:a16="http://schemas.microsoft.com/office/drawing/2014/main" id="{D7118D5D-29EE-4D46-A3F1-ED5D776AA30D}"/>
                </a:ext>
              </a:extLst>
            </p:cNvPr>
            <p:cNvCxnSpPr>
              <a:endCxn id="367" idx="0"/>
            </p:cNvCxnSpPr>
            <p:nvPr/>
          </p:nvCxnSpPr>
          <p:spPr>
            <a:xfrm>
              <a:off x="1547289" y="932893"/>
              <a:ext cx="0" cy="203387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正方形/長方形 354">
              <a:extLst>
                <a:ext uri="{FF2B5EF4-FFF2-40B4-BE49-F238E27FC236}">
                  <a16:creationId xmlns:a16="http://schemas.microsoft.com/office/drawing/2014/main" id="{B8B96F0F-067B-4531-85A8-04ADD4104B65}"/>
                </a:ext>
              </a:extLst>
            </p:cNvPr>
            <p:cNvSpPr/>
            <p:nvPr/>
          </p:nvSpPr>
          <p:spPr>
            <a:xfrm>
              <a:off x="1955288" y="542483"/>
              <a:ext cx="896447" cy="908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/>
            </a:p>
          </p:txBody>
        </p:sp>
        <p:sp>
          <p:nvSpPr>
            <p:cNvPr id="356" name="テキスト ボックス 355">
              <a:extLst>
                <a:ext uri="{FF2B5EF4-FFF2-40B4-BE49-F238E27FC236}">
                  <a16:creationId xmlns:a16="http://schemas.microsoft.com/office/drawing/2014/main" id="{92CDDB00-E71F-42BF-96E1-7DD2D48EB6AC}"/>
                </a:ext>
              </a:extLst>
            </p:cNvPr>
            <p:cNvSpPr txBox="1"/>
            <p:nvPr/>
          </p:nvSpPr>
          <p:spPr>
            <a:xfrm>
              <a:off x="2008933" y="868008"/>
              <a:ext cx="84810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bq76PL455A</a:t>
              </a:r>
              <a:endParaRPr lang="ja-JP" altLang="en-US" sz="900" dirty="0"/>
            </a:p>
          </p:txBody>
        </p:sp>
        <p:cxnSp>
          <p:nvCxnSpPr>
            <p:cNvPr id="357" name="直線コネクタ 356">
              <a:extLst>
                <a:ext uri="{FF2B5EF4-FFF2-40B4-BE49-F238E27FC236}">
                  <a16:creationId xmlns:a16="http://schemas.microsoft.com/office/drawing/2014/main" id="{D1C19F08-F288-4B9F-9A7B-CCAB2F026441}"/>
                </a:ext>
              </a:extLst>
            </p:cNvPr>
            <p:cNvCxnSpPr>
              <a:cxnSpLocks/>
            </p:cNvCxnSpPr>
            <p:nvPr/>
          </p:nvCxnSpPr>
          <p:spPr>
            <a:xfrm>
              <a:off x="1542577" y="659775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直線コネクタ 357">
              <a:extLst>
                <a:ext uri="{FF2B5EF4-FFF2-40B4-BE49-F238E27FC236}">
                  <a16:creationId xmlns:a16="http://schemas.microsoft.com/office/drawing/2014/main" id="{F59B3120-75C2-4DEE-9210-29EE2A1403BE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325915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直線コネクタ 358">
              <a:extLst>
                <a:ext uri="{FF2B5EF4-FFF2-40B4-BE49-F238E27FC236}">
                  <a16:creationId xmlns:a16="http://schemas.microsoft.com/office/drawing/2014/main" id="{D63DB6F1-C50B-47D9-A2AF-9BB88078E244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797408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直線コネクタ 359">
              <a:extLst>
                <a:ext uri="{FF2B5EF4-FFF2-40B4-BE49-F238E27FC236}">
                  <a16:creationId xmlns:a16="http://schemas.microsoft.com/office/drawing/2014/main" id="{0ED29EC1-8D2A-4B9A-A5A7-814AFF7FD1BA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212663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1" name="テキスト ボックス 360">
              <a:extLst>
                <a:ext uri="{FF2B5EF4-FFF2-40B4-BE49-F238E27FC236}">
                  <a16:creationId xmlns:a16="http://schemas.microsoft.com/office/drawing/2014/main" id="{49A514F3-3ADD-414D-97AA-F74EB760B111}"/>
                </a:ext>
              </a:extLst>
            </p:cNvPr>
            <p:cNvSpPr txBox="1"/>
            <p:nvPr/>
          </p:nvSpPr>
          <p:spPr>
            <a:xfrm>
              <a:off x="844851" y="927408"/>
              <a:ext cx="766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16</a:t>
              </a:r>
              <a:r>
                <a:rPr lang="ja-JP" altLang="en-US" sz="900" dirty="0"/>
                <a:t> </a:t>
              </a:r>
              <a:r>
                <a:rPr lang="en-US" altLang="ja-JP" sz="900" dirty="0"/>
                <a:t>serial</a:t>
              </a:r>
              <a:endParaRPr lang="ja-JP" altLang="en-US" sz="900" dirty="0"/>
            </a:p>
          </p:txBody>
        </p:sp>
      </p:grpSp>
      <p:grpSp>
        <p:nvGrpSpPr>
          <p:cNvPr id="378" name="グループ化 377">
            <a:extLst>
              <a:ext uri="{FF2B5EF4-FFF2-40B4-BE49-F238E27FC236}">
                <a16:creationId xmlns:a16="http://schemas.microsoft.com/office/drawing/2014/main" id="{56ECF01F-3FAD-4190-A208-A53CE2457506}"/>
              </a:ext>
            </a:extLst>
          </p:cNvPr>
          <p:cNvGrpSpPr/>
          <p:nvPr/>
        </p:nvGrpSpPr>
        <p:grpSpPr>
          <a:xfrm>
            <a:off x="1324911" y="6888639"/>
            <a:ext cx="2004990" cy="908700"/>
            <a:chOff x="846745" y="1717377"/>
            <a:chExt cx="2004990" cy="908700"/>
          </a:xfrm>
        </p:grpSpPr>
        <p:grpSp>
          <p:nvGrpSpPr>
            <p:cNvPr id="379" name="グループ化 378">
              <a:extLst>
                <a:ext uri="{FF2B5EF4-FFF2-40B4-BE49-F238E27FC236}">
                  <a16:creationId xmlns:a16="http://schemas.microsoft.com/office/drawing/2014/main" id="{480F8070-C87E-4A4F-9522-978AF90BDC1C}"/>
                </a:ext>
              </a:extLst>
            </p:cNvPr>
            <p:cNvGrpSpPr/>
            <p:nvPr/>
          </p:nvGrpSpPr>
          <p:grpSpPr>
            <a:xfrm>
              <a:off x="1486572" y="1840612"/>
              <a:ext cx="121444" cy="133587"/>
              <a:chOff x="2699792" y="1376808"/>
              <a:chExt cx="215900" cy="237486"/>
            </a:xfrm>
          </p:grpSpPr>
          <p:cxnSp>
            <p:nvCxnSpPr>
              <p:cNvPr id="403" name="直線コネクタ 402">
                <a:extLst>
                  <a:ext uri="{FF2B5EF4-FFF2-40B4-BE49-F238E27FC236}">
                    <a16:creationId xmlns:a16="http://schemas.microsoft.com/office/drawing/2014/main" id="{24BE323C-BFC2-43B1-AB8A-D653B78F3438}"/>
                  </a:ext>
                </a:extLst>
              </p:cNvPr>
              <p:cNvCxnSpPr>
                <a:cxnSpLocks/>
                <a:stCxn id="405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4" name="正方形/長方形 403">
                <a:extLst>
                  <a:ext uri="{FF2B5EF4-FFF2-40B4-BE49-F238E27FC236}">
                    <a16:creationId xmlns:a16="http://schemas.microsoft.com/office/drawing/2014/main" id="{04551A1F-E698-4FE6-91FD-8908FBABFFA6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5" name="正方形/長方形 404">
                <a:extLst>
                  <a:ext uri="{FF2B5EF4-FFF2-40B4-BE49-F238E27FC236}">
                    <a16:creationId xmlns:a16="http://schemas.microsoft.com/office/drawing/2014/main" id="{7A93992A-9C7F-40CE-B7B5-8E62A6F5F9ED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6" name="直線コネクタ 405">
                <a:extLst>
                  <a:ext uri="{FF2B5EF4-FFF2-40B4-BE49-F238E27FC236}">
                    <a16:creationId xmlns:a16="http://schemas.microsoft.com/office/drawing/2014/main" id="{5466BC50-9427-408C-B160-1DC04C168BAD}"/>
                  </a:ext>
                </a:extLst>
              </p:cNvPr>
              <p:cNvCxnSpPr>
                <a:endCxn id="404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グループ化 379">
              <a:extLst>
                <a:ext uri="{FF2B5EF4-FFF2-40B4-BE49-F238E27FC236}">
                  <a16:creationId xmlns:a16="http://schemas.microsoft.com/office/drawing/2014/main" id="{89D0CF51-CCB6-4825-8AA2-7D0D50BBB6C3}"/>
                </a:ext>
              </a:extLst>
            </p:cNvPr>
            <p:cNvGrpSpPr/>
            <p:nvPr/>
          </p:nvGrpSpPr>
          <p:grpSpPr>
            <a:xfrm>
              <a:off x="1486572" y="1974197"/>
              <a:ext cx="121444" cy="133587"/>
              <a:chOff x="2699792" y="1376808"/>
              <a:chExt cx="215900" cy="237486"/>
            </a:xfrm>
          </p:grpSpPr>
          <p:cxnSp>
            <p:nvCxnSpPr>
              <p:cNvPr id="399" name="直線コネクタ 398">
                <a:extLst>
                  <a:ext uri="{FF2B5EF4-FFF2-40B4-BE49-F238E27FC236}">
                    <a16:creationId xmlns:a16="http://schemas.microsoft.com/office/drawing/2014/main" id="{F2F6F587-55AD-40A9-9862-0A29C30339A2}"/>
                  </a:ext>
                </a:extLst>
              </p:cNvPr>
              <p:cNvCxnSpPr>
                <a:cxnSpLocks/>
                <a:stCxn id="401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0" name="正方形/長方形 399">
                <a:extLst>
                  <a:ext uri="{FF2B5EF4-FFF2-40B4-BE49-F238E27FC236}">
                    <a16:creationId xmlns:a16="http://schemas.microsoft.com/office/drawing/2014/main" id="{14607279-7B84-40B4-9EF3-4757A7DCB968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1" name="正方形/長方形 400">
                <a:extLst>
                  <a:ext uri="{FF2B5EF4-FFF2-40B4-BE49-F238E27FC236}">
                    <a16:creationId xmlns:a16="http://schemas.microsoft.com/office/drawing/2014/main" id="{B32696A9-160A-49DB-BC10-D47DDF929371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2" name="直線コネクタ 401">
                <a:extLst>
                  <a:ext uri="{FF2B5EF4-FFF2-40B4-BE49-F238E27FC236}">
                    <a16:creationId xmlns:a16="http://schemas.microsoft.com/office/drawing/2014/main" id="{8DF41DBD-3AE5-4C0B-BF19-9CFED4B97B08}"/>
                  </a:ext>
                </a:extLst>
              </p:cNvPr>
              <p:cNvCxnSpPr>
                <a:endCxn id="400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1" name="グループ化 380">
              <a:extLst>
                <a:ext uri="{FF2B5EF4-FFF2-40B4-BE49-F238E27FC236}">
                  <a16:creationId xmlns:a16="http://schemas.microsoft.com/office/drawing/2014/main" id="{46C78749-E532-4C0B-96AD-C69A271E3C53}"/>
                </a:ext>
              </a:extLst>
            </p:cNvPr>
            <p:cNvGrpSpPr/>
            <p:nvPr/>
          </p:nvGrpSpPr>
          <p:grpSpPr>
            <a:xfrm>
              <a:off x="1486572" y="2262505"/>
              <a:ext cx="121444" cy="133587"/>
              <a:chOff x="2699792" y="1376808"/>
              <a:chExt cx="215900" cy="237486"/>
            </a:xfrm>
          </p:grpSpPr>
          <p:cxnSp>
            <p:nvCxnSpPr>
              <p:cNvPr id="395" name="直線コネクタ 394">
                <a:extLst>
                  <a:ext uri="{FF2B5EF4-FFF2-40B4-BE49-F238E27FC236}">
                    <a16:creationId xmlns:a16="http://schemas.microsoft.com/office/drawing/2014/main" id="{0EDC0B90-4FB4-42E2-8D28-887A0F92AAAC}"/>
                  </a:ext>
                </a:extLst>
              </p:cNvPr>
              <p:cNvCxnSpPr>
                <a:cxnSpLocks/>
                <a:stCxn id="397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6" name="正方形/長方形 395">
                <a:extLst>
                  <a:ext uri="{FF2B5EF4-FFF2-40B4-BE49-F238E27FC236}">
                    <a16:creationId xmlns:a16="http://schemas.microsoft.com/office/drawing/2014/main" id="{B36F888D-23B6-401C-BD23-574E5AE9099B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7" name="正方形/長方形 396">
                <a:extLst>
                  <a:ext uri="{FF2B5EF4-FFF2-40B4-BE49-F238E27FC236}">
                    <a16:creationId xmlns:a16="http://schemas.microsoft.com/office/drawing/2014/main" id="{8D5E3B18-C576-4E49-AE54-7A7DC64AF1EE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8" name="直線コネクタ 397">
                <a:extLst>
                  <a:ext uri="{FF2B5EF4-FFF2-40B4-BE49-F238E27FC236}">
                    <a16:creationId xmlns:a16="http://schemas.microsoft.com/office/drawing/2014/main" id="{EBD357E5-BD26-4E39-A671-9098881295E1}"/>
                  </a:ext>
                </a:extLst>
              </p:cNvPr>
              <p:cNvCxnSpPr>
                <a:endCxn id="396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2" name="グループ化 381">
              <a:extLst>
                <a:ext uri="{FF2B5EF4-FFF2-40B4-BE49-F238E27FC236}">
                  <a16:creationId xmlns:a16="http://schemas.microsoft.com/office/drawing/2014/main" id="{912C0EB9-0BF4-416B-9533-3542F8A3F9E5}"/>
                </a:ext>
              </a:extLst>
            </p:cNvPr>
            <p:cNvGrpSpPr/>
            <p:nvPr/>
          </p:nvGrpSpPr>
          <p:grpSpPr>
            <a:xfrm>
              <a:off x="1486572" y="2388113"/>
              <a:ext cx="121444" cy="133587"/>
              <a:chOff x="2699792" y="1376808"/>
              <a:chExt cx="215900" cy="237486"/>
            </a:xfrm>
          </p:grpSpPr>
          <p:cxnSp>
            <p:nvCxnSpPr>
              <p:cNvPr id="391" name="直線コネクタ 390">
                <a:extLst>
                  <a:ext uri="{FF2B5EF4-FFF2-40B4-BE49-F238E27FC236}">
                    <a16:creationId xmlns:a16="http://schemas.microsoft.com/office/drawing/2014/main" id="{D458074C-9D6C-4D04-83DC-7A235839A3D1}"/>
                  </a:ext>
                </a:extLst>
              </p:cNvPr>
              <p:cNvCxnSpPr>
                <a:cxnSpLocks/>
                <a:stCxn id="393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2" name="正方形/長方形 391">
                <a:extLst>
                  <a:ext uri="{FF2B5EF4-FFF2-40B4-BE49-F238E27FC236}">
                    <a16:creationId xmlns:a16="http://schemas.microsoft.com/office/drawing/2014/main" id="{9A0F0042-33FE-482C-BCAB-A131097F3F4B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3" name="正方形/長方形 392">
                <a:extLst>
                  <a:ext uri="{FF2B5EF4-FFF2-40B4-BE49-F238E27FC236}">
                    <a16:creationId xmlns:a16="http://schemas.microsoft.com/office/drawing/2014/main" id="{E68FA46D-6E94-48A5-97EB-8CB5CF5E5654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94" name="直線コネクタ 393">
                <a:extLst>
                  <a:ext uri="{FF2B5EF4-FFF2-40B4-BE49-F238E27FC236}">
                    <a16:creationId xmlns:a16="http://schemas.microsoft.com/office/drawing/2014/main" id="{F937132B-7323-4973-9ED9-31AE4C3E3FB5}"/>
                  </a:ext>
                </a:extLst>
              </p:cNvPr>
              <p:cNvCxnSpPr>
                <a:endCxn id="392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3" name="直線コネクタ 382">
              <a:extLst>
                <a:ext uri="{FF2B5EF4-FFF2-40B4-BE49-F238E27FC236}">
                  <a16:creationId xmlns:a16="http://schemas.microsoft.com/office/drawing/2014/main" id="{DCFC3D3D-B474-4102-B657-06950F673ACD}"/>
                </a:ext>
              </a:extLst>
            </p:cNvPr>
            <p:cNvCxnSpPr>
              <a:endCxn id="396" idx="0"/>
            </p:cNvCxnSpPr>
            <p:nvPr/>
          </p:nvCxnSpPr>
          <p:spPr>
            <a:xfrm>
              <a:off x="1547291" y="2107787"/>
              <a:ext cx="0" cy="203387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正方形/長方形 383">
              <a:extLst>
                <a:ext uri="{FF2B5EF4-FFF2-40B4-BE49-F238E27FC236}">
                  <a16:creationId xmlns:a16="http://schemas.microsoft.com/office/drawing/2014/main" id="{CDC47FC6-82DF-4218-98D1-6D52AC1C3CD4}"/>
                </a:ext>
              </a:extLst>
            </p:cNvPr>
            <p:cNvSpPr/>
            <p:nvPr/>
          </p:nvSpPr>
          <p:spPr>
            <a:xfrm>
              <a:off x="1955288" y="1717377"/>
              <a:ext cx="896447" cy="908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/>
            </a:p>
          </p:txBody>
        </p:sp>
        <p:sp>
          <p:nvSpPr>
            <p:cNvPr id="385" name="テキスト ボックス 384">
              <a:extLst>
                <a:ext uri="{FF2B5EF4-FFF2-40B4-BE49-F238E27FC236}">
                  <a16:creationId xmlns:a16="http://schemas.microsoft.com/office/drawing/2014/main" id="{BB1B78F9-3D29-435D-8064-B761D553AB77}"/>
                </a:ext>
              </a:extLst>
            </p:cNvPr>
            <p:cNvSpPr txBox="1"/>
            <p:nvPr/>
          </p:nvSpPr>
          <p:spPr>
            <a:xfrm>
              <a:off x="1999066" y="2077884"/>
              <a:ext cx="85266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bq76PL455A</a:t>
              </a:r>
              <a:endParaRPr lang="ja-JP" altLang="en-US" sz="900" dirty="0"/>
            </a:p>
          </p:txBody>
        </p:sp>
        <p:cxnSp>
          <p:nvCxnSpPr>
            <p:cNvPr id="386" name="直線コネクタ 385">
              <a:extLst>
                <a:ext uri="{FF2B5EF4-FFF2-40B4-BE49-F238E27FC236}">
                  <a16:creationId xmlns:a16="http://schemas.microsoft.com/office/drawing/2014/main" id="{A4B24CAE-778F-403E-BD57-67B6B1381EC2}"/>
                </a:ext>
              </a:extLst>
            </p:cNvPr>
            <p:cNvCxnSpPr>
              <a:cxnSpLocks/>
            </p:cNvCxnSpPr>
            <p:nvPr/>
          </p:nvCxnSpPr>
          <p:spPr>
            <a:xfrm>
              <a:off x="1542577" y="183466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直線コネクタ 386">
              <a:extLst>
                <a:ext uri="{FF2B5EF4-FFF2-40B4-BE49-F238E27FC236}">
                  <a16:creationId xmlns:a16="http://schemas.microsoft.com/office/drawing/2014/main" id="{EFC740A9-7E02-4846-9D08-A7AD02E17389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50080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直線コネクタ 387">
              <a:extLst>
                <a:ext uri="{FF2B5EF4-FFF2-40B4-BE49-F238E27FC236}">
                  <a16:creationId xmlns:a16="http://schemas.microsoft.com/office/drawing/2014/main" id="{5EF82CD1-A562-445A-8706-03FCE5692F17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972301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直線コネクタ 388">
              <a:extLst>
                <a:ext uri="{FF2B5EF4-FFF2-40B4-BE49-F238E27FC236}">
                  <a16:creationId xmlns:a16="http://schemas.microsoft.com/office/drawing/2014/main" id="{58C53CCF-1466-4817-99A3-09B10F2A939B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387557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0" name="テキスト ボックス 389">
              <a:extLst>
                <a:ext uri="{FF2B5EF4-FFF2-40B4-BE49-F238E27FC236}">
                  <a16:creationId xmlns:a16="http://schemas.microsoft.com/office/drawing/2014/main" id="{37E8301A-B510-4054-B376-07B54DBCECFD}"/>
                </a:ext>
              </a:extLst>
            </p:cNvPr>
            <p:cNvSpPr txBox="1"/>
            <p:nvPr/>
          </p:nvSpPr>
          <p:spPr>
            <a:xfrm>
              <a:off x="846745" y="2083826"/>
              <a:ext cx="766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16</a:t>
              </a:r>
              <a:r>
                <a:rPr lang="ja-JP" altLang="en-US" sz="900" dirty="0"/>
                <a:t> </a:t>
              </a:r>
              <a:r>
                <a:rPr lang="en-US" altLang="ja-JP" sz="900" dirty="0"/>
                <a:t>serial</a:t>
              </a:r>
              <a:endParaRPr lang="ja-JP" altLang="en-US" sz="900" dirty="0"/>
            </a:p>
          </p:txBody>
        </p:sp>
      </p:grpSp>
      <p:grpSp>
        <p:nvGrpSpPr>
          <p:cNvPr id="407" name="グループ化 406">
            <a:extLst>
              <a:ext uri="{FF2B5EF4-FFF2-40B4-BE49-F238E27FC236}">
                <a16:creationId xmlns:a16="http://schemas.microsoft.com/office/drawing/2014/main" id="{D6BF38D8-7771-457D-82EA-6D8BD3E5F666}"/>
              </a:ext>
            </a:extLst>
          </p:cNvPr>
          <p:cNvGrpSpPr/>
          <p:nvPr/>
        </p:nvGrpSpPr>
        <p:grpSpPr>
          <a:xfrm>
            <a:off x="1324911" y="7996763"/>
            <a:ext cx="2004990" cy="908700"/>
            <a:chOff x="846745" y="1717377"/>
            <a:chExt cx="2004990" cy="908700"/>
          </a:xfrm>
        </p:grpSpPr>
        <p:grpSp>
          <p:nvGrpSpPr>
            <p:cNvPr id="408" name="グループ化 407">
              <a:extLst>
                <a:ext uri="{FF2B5EF4-FFF2-40B4-BE49-F238E27FC236}">
                  <a16:creationId xmlns:a16="http://schemas.microsoft.com/office/drawing/2014/main" id="{157D85BA-DA88-4FA1-938D-1F21236B5E4D}"/>
                </a:ext>
              </a:extLst>
            </p:cNvPr>
            <p:cNvGrpSpPr/>
            <p:nvPr/>
          </p:nvGrpSpPr>
          <p:grpSpPr>
            <a:xfrm>
              <a:off x="1486572" y="1840612"/>
              <a:ext cx="121444" cy="133587"/>
              <a:chOff x="2699792" y="1376808"/>
              <a:chExt cx="215900" cy="237486"/>
            </a:xfrm>
          </p:grpSpPr>
          <p:cxnSp>
            <p:nvCxnSpPr>
              <p:cNvPr id="432" name="直線コネクタ 431">
                <a:extLst>
                  <a:ext uri="{FF2B5EF4-FFF2-40B4-BE49-F238E27FC236}">
                    <a16:creationId xmlns:a16="http://schemas.microsoft.com/office/drawing/2014/main" id="{680EDBA4-81A6-40CB-9F72-B4A5BD1E70B7}"/>
                  </a:ext>
                </a:extLst>
              </p:cNvPr>
              <p:cNvCxnSpPr>
                <a:cxnSpLocks/>
                <a:stCxn id="434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3" name="正方形/長方形 432">
                <a:extLst>
                  <a:ext uri="{FF2B5EF4-FFF2-40B4-BE49-F238E27FC236}">
                    <a16:creationId xmlns:a16="http://schemas.microsoft.com/office/drawing/2014/main" id="{CEFF6016-90EC-4877-ACF8-F13AEF2AA032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4" name="正方形/長方形 433">
                <a:extLst>
                  <a:ext uri="{FF2B5EF4-FFF2-40B4-BE49-F238E27FC236}">
                    <a16:creationId xmlns:a16="http://schemas.microsoft.com/office/drawing/2014/main" id="{4A37F32D-70CB-4DED-BFC7-B6F23D241DD6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35" name="直線コネクタ 434">
                <a:extLst>
                  <a:ext uri="{FF2B5EF4-FFF2-40B4-BE49-F238E27FC236}">
                    <a16:creationId xmlns:a16="http://schemas.microsoft.com/office/drawing/2014/main" id="{5C3AC1D5-4CE7-434D-AB83-272720CCF7D7}"/>
                  </a:ext>
                </a:extLst>
              </p:cNvPr>
              <p:cNvCxnSpPr>
                <a:endCxn id="433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グループ化 408">
              <a:extLst>
                <a:ext uri="{FF2B5EF4-FFF2-40B4-BE49-F238E27FC236}">
                  <a16:creationId xmlns:a16="http://schemas.microsoft.com/office/drawing/2014/main" id="{E981061D-8687-44F7-A32E-4945368262B5}"/>
                </a:ext>
              </a:extLst>
            </p:cNvPr>
            <p:cNvGrpSpPr/>
            <p:nvPr/>
          </p:nvGrpSpPr>
          <p:grpSpPr>
            <a:xfrm>
              <a:off x="1486572" y="1974197"/>
              <a:ext cx="121444" cy="133587"/>
              <a:chOff x="2699792" y="1376808"/>
              <a:chExt cx="215900" cy="237486"/>
            </a:xfrm>
          </p:grpSpPr>
          <p:cxnSp>
            <p:nvCxnSpPr>
              <p:cNvPr id="428" name="直線コネクタ 427">
                <a:extLst>
                  <a:ext uri="{FF2B5EF4-FFF2-40B4-BE49-F238E27FC236}">
                    <a16:creationId xmlns:a16="http://schemas.microsoft.com/office/drawing/2014/main" id="{E17C1019-46FD-4064-A14E-F3046B991164}"/>
                  </a:ext>
                </a:extLst>
              </p:cNvPr>
              <p:cNvCxnSpPr>
                <a:cxnSpLocks/>
                <a:stCxn id="430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9" name="正方形/長方形 428">
                <a:extLst>
                  <a:ext uri="{FF2B5EF4-FFF2-40B4-BE49-F238E27FC236}">
                    <a16:creationId xmlns:a16="http://schemas.microsoft.com/office/drawing/2014/main" id="{B09A21D3-6F22-46AB-B127-60642FD3DB18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0" name="正方形/長方形 429">
                <a:extLst>
                  <a:ext uri="{FF2B5EF4-FFF2-40B4-BE49-F238E27FC236}">
                    <a16:creationId xmlns:a16="http://schemas.microsoft.com/office/drawing/2014/main" id="{2007D916-C937-4747-AA73-F9A43B126AD4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31" name="直線コネクタ 430">
                <a:extLst>
                  <a:ext uri="{FF2B5EF4-FFF2-40B4-BE49-F238E27FC236}">
                    <a16:creationId xmlns:a16="http://schemas.microsoft.com/office/drawing/2014/main" id="{3E38DB34-37BB-4BC5-B4B9-206C132216E6}"/>
                  </a:ext>
                </a:extLst>
              </p:cNvPr>
              <p:cNvCxnSpPr>
                <a:endCxn id="429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グループ化 409">
              <a:extLst>
                <a:ext uri="{FF2B5EF4-FFF2-40B4-BE49-F238E27FC236}">
                  <a16:creationId xmlns:a16="http://schemas.microsoft.com/office/drawing/2014/main" id="{C1563EB2-D3CF-4AB3-9AC8-0E19303B4603}"/>
                </a:ext>
              </a:extLst>
            </p:cNvPr>
            <p:cNvGrpSpPr/>
            <p:nvPr/>
          </p:nvGrpSpPr>
          <p:grpSpPr>
            <a:xfrm>
              <a:off x="1486572" y="2262505"/>
              <a:ext cx="121444" cy="133587"/>
              <a:chOff x="2699792" y="1376808"/>
              <a:chExt cx="215900" cy="237486"/>
            </a:xfrm>
          </p:grpSpPr>
          <p:cxnSp>
            <p:nvCxnSpPr>
              <p:cNvPr id="424" name="直線コネクタ 423">
                <a:extLst>
                  <a:ext uri="{FF2B5EF4-FFF2-40B4-BE49-F238E27FC236}">
                    <a16:creationId xmlns:a16="http://schemas.microsoft.com/office/drawing/2014/main" id="{DD65D69D-EAEC-405B-984F-9866973C945B}"/>
                  </a:ext>
                </a:extLst>
              </p:cNvPr>
              <p:cNvCxnSpPr>
                <a:cxnSpLocks/>
                <a:stCxn id="426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5" name="正方形/長方形 424">
                <a:extLst>
                  <a:ext uri="{FF2B5EF4-FFF2-40B4-BE49-F238E27FC236}">
                    <a16:creationId xmlns:a16="http://schemas.microsoft.com/office/drawing/2014/main" id="{490EA89E-99C3-4335-A9A0-D1D2ECA93CB0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6" name="正方形/長方形 425">
                <a:extLst>
                  <a:ext uri="{FF2B5EF4-FFF2-40B4-BE49-F238E27FC236}">
                    <a16:creationId xmlns:a16="http://schemas.microsoft.com/office/drawing/2014/main" id="{749CE345-F555-4651-A1EA-F791196FCC02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7" name="直線コネクタ 426">
                <a:extLst>
                  <a:ext uri="{FF2B5EF4-FFF2-40B4-BE49-F238E27FC236}">
                    <a16:creationId xmlns:a16="http://schemas.microsoft.com/office/drawing/2014/main" id="{4DD4D450-9763-4843-981F-074D3C046150}"/>
                  </a:ext>
                </a:extLst>
              </p:cNvPr>
              <p:cNvCxnSpPr>
                <a:endCxn id="425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グループ化 410">
              <a:extLst>
                <a:ext uri="{FF2B5EF4-FFF2-40B4-BE49-F238E27FC236}">
                  <a16:creationId xmlns:a16="http://schemas.microsoft.com/office/drawing/2014/main" id="{B02E5C93-E4F8-48C0-8FF3-A5ABD354EF57}"/>
                </a:ext>
              </a:extLst>
            </p:cNvPr>
            <p:cNvGrpSpPr/>
            <p:nvPr/>
          </p:nvGrpSpPr>
          <p:grpSpPr>
            <a:xfrm>
              <a:off x="1486572" y="2388113"/>
              <a:ext cx="121444" cy="133587"/>
              <a:chOff x="2699792" y="1376808"/>
              <a:chExt cx="215900" cy="237486"/>
            </a:xfrm>
          </p:grpSpPr>
          <p:cxnSp>
            <p:nvCxnSpPr>
              <p:cNvPr id="420" name="直線コネクタ 419">
                <a:extLst>
                  <a:ext uri="{FF2B5EF4-FFF2-40B4-BE49-F238E27FC236}">
                    <a16:creationId xmlns:a16="http://schemas.microsoft.com/office/drawing/2014/main" id="{18BBD4B0-C03F-4AE8-87C2-28A36E4AD04F}"/>
                  </a:ext>
                </a:extLst>
              </p:cNvPr>
              <p:cNvCxnSpPr>
                <a:cxnSpLocks/>
                <a:stCxn id="422" idx="2"/>
              </p:cNvCxnSpPr>
              <p:nvPr/>
            </p:nvCxnSpPr>
            <p:spPr bwMode="auto">
              <a:xfrm flipH="1">
                <a:off x="2807742" y="1528211"/>
                <a:ext cx="1" cy="8608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1" name="正方形/長方形 420">
                <a:extLst>
                  <a:ext uri="{FF2B5EF4-FFF2-40B4-BE49-F238E27FC236}">
                    <a16:creationId xmlns:a16="http://schemas.microsoft.com/office/drawing/2014/main" id="{D6754B8B-C172-467C-B22B-1C19AB07A3FD}"/>
                  </a:ext>
                </a:extLst>
              </p:cNvPr>
              <p:cNvSpPr/>
              <p:nvPr/>
            </p:nvSpPr>
            <p:spPr bwMode="auto">
              <a:xfrm>
                <a:off x="2699792" y="1463324"/>
                <a:ext cx="215900" cy="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2" name="正方形/長方形 421">
                <a:extLst>
                  <a:ext uri="{FF2B5EF4-FFF2-40B4-BE49-F238E27FC236}">
                    <a16:creationId xmlns:a16="http://schemas.microsoft.com/office/drawing/2014/main" id="{A40E2F24-C1CF-4C0C-85B4-049C2D059DF9}"/>
                  </a:ext>
                </a:extLst>
              </p:cNvPr>
              <p:cNvSpPr/>
              <p:nvPr/>
            </p:nvSpPr>
            <p:spPr bwMode="auto">
              <a:xfrm>
                <a:off x="2736305" y="1498948"/>
                <a:ext cx="142875" cy="29263"/>
              </a:xfrm>
              <a:prstGeom prst="rect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ja-JP" altLang="en-US" sz="675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3" name="直線コネクタ 422">
                <a:extLst>
                  <a:ext uri="{FF2B5EF4-FFF2-40B4-BE49-F238E27FC236}">
                    <a16:creationId xmlns:a16="http://schemas.microsoft.com/office/drawing/2014/main" id="{FBA7C7FD-990D-4278-9B2B-0AA7FD9C9B9B}"/>
                  </a:ext>
                </a:extLst>
              </p:cNvPr>
              <p:cNvCxnSpPr>
                <a:endCxn id="421" idx="0"/>
              </p:cNvCxnSpPr>
              <p:nvPr/>
            </p:nvCxnSpPr>
            <p:spPr bwMode="auto">
              <a:xfrm flipH="1">
                <a:off x="2807742" y="1376808"/>
                <a:ext cx="0" cy="865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2" name="直線コネクタ 411">
              <a:extLst>
                <a:ext uri="{FF2B5EF4-FFF2-40B4-BE49-F238E27FC236}">
                  <a16:creationId xmlns:a16="http://schemas.microsoft.com/office/drawing/2014/main" id="{97902E8F-62C4-4B72-B1DD-5B88C9B3DCF0}"/>
                </a:ext>
              </a:extLst>
            </p:cNvPr>
            <p:cNvCxnSpPr>
              <a:endCxn id="425" idx="0"/>
            </p:cNvCxnSpPr>
            <p:nvPr/>
          </p:nvCxnSpPr>
          <p:spPr>
            <a:xfrm>
              <a:off x="1547291" y="2107787"/>
              <a:ext cx="0" cy="203387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" name="正方形/長方形 412">
              <a:extLst>
                <a:ext uri="{FF2B5EF4-FFF2-40B4-BE49-F238E27FC236}">
                  <a16:creationId xmlns:a16="http://schemas.microsoft.com/office/drawing/2014/main" id="{44B0499B-A991-4491-A01B-D3C6E1C0961B}"/>
                </a:ext>
              </a:extLst>
            </p:cNvPr>
            <p:cNvSpPr/>
            <p:nvPr/>
          </p:nvSpPr>
          <p:spPr>
            <a:xfrm>
              <a:off x="1955288" y="1717377"/>
              <a:ext cx="896447" cy="9087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/>
            </a:p>
          </p:txBody>
        </p:sp>
        <p:sp>
          <p:nvSpPr>
            <p:cNvPr id="414" name="テキスト ボックス 413">
              <a:extLst>
                <a:ext uri="{FF2B5EF4-FFF2-40B4-BE49-F238E27FC236}">
                  <a16:creationId xmlns:a16="http://schemas.microsoft.com/office/drawing/2014/main" id="{554609E6-8DF4-48E8-A735-6A89B2184A8B}"/>
                </a:ext>
              </a:extLst>
            </p:cNvPr>
            <p:cNvSpPr txBox="1"/>
            <p:nvPr/>
          </p:nvSpPr>
          <p:spPr>
            <a:xfrm>
              <a:off x="1999066" y="2077884"/>
              <a:ext cx="85266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bq76PL455A</a:t>
              </a:r>
              <a:endParaRPr lang="ja-JP" altLang="en-US" sz="900" dirty="0"/>
            </a:p>
          </p:txBody>
        </p:sp>
        <p:cxnSp>
          <p:nvCxnSpPr>
            <p:cNvPr id="415" name="直線コネクタ 414">
              <a:extLst>
                <a:ext uri="{FF2B5EF4-FFF2-40B4-BE49-F238E27FC236}">
                  <a16:creationId xmlns:a16="http://schemas.microsoft.com/office/drawing/2014/main" id="{3FC44C12-6C2E-4F96-A223-316FBE9C4327}"/>
                </a:ext>
              </a:extLst>
            </p:cNvPr>
            <p:cNvCxnSpPr>
              <a:cxnSpLocks/>
            </p:cNvCxnSpPr>
            <p:nvPr/>
          </p:nvCxnSpPr>
          <p:spPr>
            <a:xfrm>
              <a:off x="1542577" y="183466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線コネクタ 415">
              <a:extLst>
                <a:ext uri="{FF2B5EF4-FFF2-40B4-BE49-F238E27FC236}">
                  <a16:creationId xmlns:a16="http://schemas.microsoft.com/office/drawing/2014/main" id="{E17FC55C-ADF4-44D5-B1F5-0236F1A8BCFE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500809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線コネクタ 416">
              <a:extLst>
                <a:ext uri="{FF2B5EF4-FFF2-40B4-BE49-F238E27FC236}">
                  <a16:creationId xmlns:a16="http://schemas.microsoft.com/office/drawing/2014/main" id="{4136CF69-E257-486C-8402-73E716476900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1972301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線コネクタ 417">
              <a:extLst>
                <a:ext uri="{FF2B5EF4-FFF2-40B4-BE49-F238E27FC236}">
                  <a16:creationId xmlns:a16="http://schemas.microsoft.com/office/drawing/2014/main" id="{5AD73407-94FC-4EA4-921E-B9B140745E57}"/>
                </a:ext>
              </a:extLst>
            </p:cNvPr>
            <p:cNvCxnSpPr>
              <a:cxnSpLocks/>
            </p:cNvCxnSpPr>
            <p:nvPr/>
          </p:nvCxnSpPr>
          <p:spPr>
            <a:xfrm>
              <a:off x="1543363" y="2387557"/>
              <a:ext cx="40799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テキスト ボックス 418">
              <a:extLst>
                <a:ext uri="{FF2B5EF4-FFF2-40B4-BE49-F238E27FC236}">
                  <a16:creationId xmlns:a16="http://schemas.microsoft.com/office/drawing/2014/main" id="{A111CE52-F090-4407-9832-F6F445086B39}"/>
                </a:ext>
              </a:extLst>
            </p:cNvPr>
            <p:cNvSpPr txBox="1"/>
            <p:nvPr/>
          </p:nvSpPr>
          <p:spPr>
            <a:xfrm>
              <a:off x="846745" y="2083826"/>
              <a:ext cx="76615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/>
                <a:t>16</a:t>
              </a:r>
              <a:r>
                <a:rPr lang="ja-JP" altLang="en-US" sz="900" dirty="0"/>
                <a:t> </a:t>
              </a:r>
              <a:r>
                <a:rPr lang="en-US" altLang="ja-JP" sz="900" dirty="0"/>
                <a:t>serial</a:t>
              </a:r>
              <a:endParaRPr lang="ja-JP" altLang="en-US" sz="900" dirty="0"/>
            </a:p>
          </p:txBody>
        </p:sp>
      </p:grpSp>
      <p:cxnSp>
        <p:nvCxnSpPr>
          <p:cNvPr id="437" name="直線コネクタ 436">
            <a:extLst>
              <a:ext uri="{FF2B5EF4-FFF2-40B4-BE49-F238E27FC236}">
                <a16:creationId xmlns:a16="http://schemas.microsoft.com/office/drawing/2014/main" id="{B41E6C40-1358-4564-BCFF-15BB5B49F3DE}"/>
              </a:ext>
            </a:extLst>
          </p:cNvPr>
          <p:cNvCxnSpPr>
            <a:stCxn id="36" idx="2"/>
            <a:endCxn id="346" idx="0"/>
          </p:cNvCxnSpPr>
          <p:nvPr/>
        </p:nvCxnSpPr>
        <p:spPr>
          <a:xfrm>
            <a:off x="2025461" y="3250897"/>
            <a:ext cx="0" cy="544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直線コネクタ 437">
            <a:extLst>
              <a:ext uri="{FF2B5EF4-FFF2-40B4-BE49-F238E27FC236}">
                <a16:creationId xmlns:a16="http://schemas.microsoft.com/office/drawing/2014/main" id="{65709563-DDE9-4FB2-AC21-803CAE515019}"/>
              </a:ext>
            </a:extLst>
          </p:cNvPr>
          <p:cNvCxnSpPr/>
          <p:nvPr/>
        </p:nvCxnSpPr>
        <p:spPr>
          <a:xfrm>
            <a:off x="2020743" y="4359021"/>
            <a:ext cx="0" cy="7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直線コネクタ 438">
            <a:extLst>
              <a:ext uri="{FF2B5EF4-FFF2-40B4-BE49-F238E27FC236}">
                <a16:creationId xmlns:a16="http://schemas.microsoft.com/office/drawing/2014/main" id="{1973906E-C6D4-426B-9582-8A44ACCBB969}"/>
              </a:ext>
            </a:extLst>
          </p:cNvPr>
          <p:cNvCxnSpPr/>
          <p:nvPr/>
        </p:nvCxnSpPr>
        <p:spPr>
          <a:xfrm>
            <a:off x="2027349" y="7667170"/>
            <a:ext cx="0" cy="46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直線コネクタ 439">
            <a:extLst>
              <a:ext uri="{FF2B5EF4-FFF2-40B4-BE49-F238E27FC236}">
                <a16:creationId xmlns:a16="http://schemas.microsoft.com/office/drawing/2014/main" id="{E8A3BA03-9C21-449A-A48F-9BF73BF29B5E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2020743" y="1346808"/>
            <a:ext cx="0" cy="134012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直線コネクタ 441">
            <a:extLst>
              <a:ext uri="{FF2B5EF4-FFF2-40B4-BE49-F238E27FC236}">
                <a16:creationId xmlns:a16="http://schemas.microsoft.com/office/drawing/2014/main" id="{62E0B1F9-443C-4709-A9E6-D000B6074CC4}"/>
              </a:ext>
            </a:extLst>
          </p:cNvPr>
          <p:cNvCxnSpPr>
            <a:cxnSpLocks/>
          </p:cNvCxnSpPr>
          <p:nvPr/>
        </p:nvCxnSpPr>
        <p:spPr>
          <a:xfrm>
            <a:off x="2022186" y="5692029"/>
            <a:ext cx="0" cy="134012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左中かっこ 442">
            <a:extLst>
              <a:ext uri="{FF2B5EF4-FFF2-40B4-BE49-F238E27FC236}">
                <a16:creationId xmlns:a16="http://schemas.microsoft.com/office/drawing/2014/main" id="{BE4236DF-498E-47CC-88A0-0F15A5A02394}"/>
              </a:ext>
            </a:extLst>
          </p:cNvPr>
          <p:cNvSpPr/>
          <p:nvPr/>
        </p:nvSpPr>
        <p:spPr>
          <a:xfrm>
            <a:off x="1143000" y="542483"/>
            <a:ext cx="182880" cy="83629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4" name="テキスト ボックス 443">
            <a:extLst>
              <a:ext uri="{FF2B5EF4-FFF2-40B4-BE49-F238E27FC236}">
                <a16:creationId xmlns:a16="http://schemas.microsoft.com/office/drawing/2014/main" id="{01C67130-AD2D-4D7F-89FB-E7C9405D97A2}"/>
              </a:ext>
            </a:extLst>
          </p:cNvPr>
          <p:cNvSpPr txBox="1"/>
          <p:nvPr/>
        </p:nvSpPr>
        <p:spPr>
          <a:xfrm>
            <a:off x="267378" y="4603605"/>
            <a:ext cx="9186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Total 384 cells</a:t>
            </a:r>
            <a:endParaRPr lang="ja-JP" altLang="en-US" sz="900" dirty="0"/>
          </a:p>
        </p:txBody>
      </p:sp>
      <p:sp>
        <p:nvSpPr>
          <p:cNvPr id="445" name="右中かっこ 444">
            <a:extLst>
              <a:ext uri="{FF2B5EF4-FFF2-40B4-BE49-F238E27FC236}">
                <a16:creationId xmlns:a16="http://schemas.microsoft.com/office/drawing/2014/main" id="{C4F99446-B608-4D0D-93C0-5B1D1D82DD63}"/>
              </a:ext>
            </a:extLst>
          </p:cNvPr>
          <p:cNvSpPr/>
          <p:nvPr/>
        </p:nvSpPr>
        <p:spPr>
          <a:xfrm>
            <a:off x="3531870" y="542483"/>
            <a:ext cx="148590" cy="396933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6" name="右中かっこ 445">
            <a:extLst>
              <a:ext uri="{FF2B5EF4-FFF2-40B4-BE49-F238E27FC236}">
                <a16:creationId xmlns:a16="http://schemas.microsoft.com/office/drawing/2014/main" id="{EB495582-EC54-4760-9E9C-543C7B86C8B9}"/>
              </a:ext>
            </a:extLst>
          </p:cNvPr>
          <p:cNvSpPr/>
          <p:nvPr/>
        </p:nvSpPr>
        <p:spPr>
          <a:xfrm>
            <a:off x="3532787" y="4936126"/>
            <a:ext cx="148590" cy="396933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7" name="テキスト ボックス 446">
            <a:extLst>
              <a:ext uri="{FF2B5EF4-FFF2-40B4-BE49-F238E27FC236}">
                <a16:creationId xmlns:a16="http://schemas.microsoft.com/office/drawing/2014/main" id="{6DB8F0B7-0865-4C75-90E6-A1C09F53F564}"/>
              </a:ext>
            </a:extLst>
          </p:cNvPr>
          <p:cNvSpPr txBox="1"/>
          <p:nvPr/>
        </p:nvSpPr>
        <p:spPr>
          <a:xfrm>
            <a:off x="3758118" y="6811413"/>
            <a:ext cx="15167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12 stack (bq76PL455A x12)</a:t>
            </a:r>
            <a:endParaRPr lang="ja-JP" altLang="en-US" sz="900" dirty="0"/>
          </a:p>
        </p:txBody>
      </p:sp>
      <p:cxnSp>
        <p:nvCxnSpPr>
          <p:cNvPr id="448" name="直線コネクタ 447">
            <a:extLst>
              <a:ext uri="{FF2B5EF4-FFF2-40B4-BE49-F238E27FC236}">
                <a16:creationId xmlns:a16="http://schemas.microsoft.com/office/drawing/2014/main" id="{CB4D944B-6123-4631-9BF2-7D4B5AF1E0BE}"/>
              </a:ext>
            </a:extLst>
          </p:cNvPr>
          <p:cNvCxnSpPr>
            <a:cxnSpLocks/>
          </p:cNvCxnSpPr>
          <p:nvPr/>
        </p:nvCxnSpPr>
        <p:spPr>
          <a:xfrm>
            <a:off x="2756073" y="1451183"/>
            <a:ext cx="0" cy="104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直線コネクタ 448">
            <a:extLst>
              <a:ext uri="{FF2B5EF4-FFF2-40B4-BE49-F238E27FC236}">
                <a16:creationId xmlns:a16="http://schemas.microsoft.com/office/drawing/2014/main" id="{09979780-E826-4E52-89B9-5D2B5A1D3F84}"/>
              </a:ext>
            </a:extLst>
          </p:cNvPr>
          <p:cNvCxnSpPr>
            <a:cxnSpLocks/>
          </p:cNvCxnSpPr>
          <p:nvPr/>
        </p:nvCxnSpPr>
        <p:spPr>
          <a:xfrm>
            <a:off x="2941156" y="1451183"/>
            <a:ext cx="0" cy="104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直線コネクタ 449">
            <a:extLst>
              <a:ext uri="{FF2B5EF4-FFF2-40B4-BE49-F238E27FC236}">
                <a16:creationId xmlns:a16="http://schemas.microsoft.com/office/drawing/2014/main" id="{B204FCB2-5F91-40BF-B3E7-CBBC314F425A}"/>
              </a:ext>
            </a:extLst>
          </p:cNvPr>
          <p:cNvCxnSpPr/>
          <p:nvPr/>
        </p:nvCxnSpPr>
        <p:spPr>
          <a:xfrm>
            <a:off x="2756073" y="3392266"/>
            <a:ext cx="0" cy="21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直線コネクタ 450">
            <a:extLst>
              <a:ext uri="{FF2B5EF4-FFF2-40B4-BE49-F238E27FC236}">
                <a16:creationId xmlns:a16="http://schemas.microsoft.com/office/drawing/2014/main" id="{A9F8BA4C-492C-41F1-9B38-01362BCE6E47}"/>
              </a:ext>
            </a:extLst>
          </p:cNvPr>
          <p:cNvCxnSpPr/>
          <p:nvPr/>
        </p:nvCxnSpPr>
        <p:spPr>
          <a:xfrm>
            <a:off x="2931333" y="3396076"/>
            <a:ext cx="0" cy="21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直線コネクタ 451">
            <a:extLst>
              <a:ext uri="{FF2B5EF4-FFF2-40B4-BE49-F238E27FC236}">
                <a16:creationId xmlns:a16="http://schemas.microsoft.com/office/drawing/2014/main" id="{783E2C5B-9AAF-41B4-9F07-9C5BB3C8B155}"/>
              </a:ext>
            </a:extLst>
          </p:cNvPr>
          <p:cNvCxnSpPr/>
          <p:nvPr/>
        </p:nvCxnSpPr>
        <p:spPr>
          <a:xfrm>
            <a:off x="2759883" y="7796626"/>
            <a:ext cx="0" cy="21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直線コネクタ 452">
            <a:extLst>
              <a:ext uri="{FF2B5EF4-FFF2-40B4-BE49-F238E27FC236}">
                <a16:creationId xmlns:a16="http://schemas.microsoft.com/office/drawing/2014/main" id="{8BD1CC77-AF8F-4692-AD34-A1C2D08D3D79}"/>
              </a:ext>
            </a:extLst>
          </p:cNvPr>
          <p:cNvCxnSpPr/>
          <p:nvPr/>
        </p:nvCxnSpPr>
        <p:spPr>
          <a:xfrm>
            <a:off x="2935143" y="7800436"/>
            <a:ext cx="0" cy="21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直線コネクタ 453">
            <a:extLst>
              <a:ext uri="{FF2B5EF4-FFF2-40B4-BE49-F238E27FC236}">
                <a16:creationId xmlns:a16="http://schemas.microsoft.com/office/drawing/2014/main" id="{B1EB3DA2-BAAC-4BA3-BC66-B2686D3D9775}"/>
              </a:ext>
            </a:extLst>
          </p:cNvPr>
          <p:cNvCxnSpPr>
            <a:cxnSpLocks/>
          </p:cNvCxnSpPr>
          <p:nvPr/>
        </p:nvCxnSpPr>
        <p:spPr>
          <a:xfrm>
            <a:off x="2748453" y="5844113"/>
            <a:ext cx="0" cy="104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直線コネクタ 454">
            <a:extLst>
              <a:ext uri="{FF2B5EF4-FFF2-40B4-BE49-F238E27FC236}">
                <a16:creationId xmlns:a16="http://schemas.microsoft.com/office/drawing/2014/main" id="{B676F720-8DB2-4C84-B1CA-81C76DE54040}"/>
              </a:ext>
            </a:extLst>
          </p:cNvPr>
          <p:cNvCxnSpPr>
            <a:cxnSpLocks/>
          </p:cNvCxnSpPr>
          <p:nvPr/>
        </p:nvCxnSpPr>
        <p:spPr>
          <a:xfrm>
            <a:off x="2933536" y="5844113"/>
            <a:ext cx="0" cy="104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6" name="正方形/長方形 455">
            <a:extLst>
              <a:ext uri="{FF2B5EF4-FFF2-40B4-BE49-F238E27FC236}">
                <a16:creationId xmlns:a16="http://schemas.microsoft.com/office/drawing/2014/main" id="{27F63C28-9FB5-444C-96E4-124095F7D5EC}"/>
              </a:ext>
            </a:extLst>
          </p:cNvPr>
          <p:cNvSpPr/>
          <p:nvPr/>
        </p:nvSpPr>
        <p:spPr>
          <a:xfrm>
            <a:off x="3930437" y="4049600"/>
            <a:ext cx="800100" cy="464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000"/>
          </a:p>
        </p:txBody>
      </p:sp>
      <p:sp>
        <p:nvSpPr>
          <p:cNvPr id="457" name="テキスト ボックス 456">
            <a:extLst>
              <a:ext uri="{FF2B5EF4-FFF2-40B4-BE49-F238E27FC236}">
                <a16:creationId xmlns:a16="http://schemas.microsoft.com/office/drawing/2014/main" id="{B598E3D0-E70B-40A1-86A8-E7460C0FAF68}"/>
              </a:ext>
            </a:extLst>
          </p:cNvPr>
          <p:cNvSpPr txBox="1"/>
          <p:nvPr/>
        </p:nvSpPr>
        <p:spPr>
          <a:xfrm>
            <a:off x="4146471" y="4141632"/>
            <a:ext cx="572636" cy="286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ISO</a:t>
            </a:r>
            <a:endParaRPr lang="ja-JP" altLang="en-US" sz="1200" dirty="0"/>
          </a:p>
        </p:txBody>
      </p:sp>
      <p:cxnSp>
        <p:nvCxnSpPr>
          <p:cNvPr id="459" name="直線コネクタ 458">
            <a:extLst>
              <a:ext uri="{FF2B5EF4-FFF2-40B4-BE49-F238E27FC236}">
                <a16:creationId xmlns:a16="http://schemas.microsoft.com/office/drawing/2014/main" id="{64C2AD20-AD76-4528-A126-AF107C795EFC}"/>
              </a:ext>
            </a:extLst>
          </p:cNvPr>
          <p:cNvCxnSpPr/>
          <p:nvPr/>
        </p:nvCxnSpPr>
        <p:spPr>
          <a:xfrm>
            <a:off x="3329901" y="8716165"/>
            <a:ext cx="20999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直線コネクタ 460">
            <a:extLst>
              <a:ext uri="{FF2B5EF4-FFF2-40B4-BE49-F238E27FC236}">
                <a16:creationId xmlns:a16="http://schemas.microsoft.com/office/drawing/2014/main" id="{ECBF320E-66D2-42C2-AFF9-12061B8A730A}"/>
              </a:ext>
            </a:extLst>
          </p:cNvPr>
          <p:cNvCxnSpPr/>
          <p:nvPr/>
        </p:nvCxnSpPr>
        <p:spPr>
          <a:xfrm flipV="1">
            <a:off x="5623560" y="4298189"/>
            <a:ext cx="0" cy="4096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直線コネクタ 462">
            <a:extLst>
              <a:ext uri="{FF2B5EF4-FFF2-40B4-BE49-F238E27FC236}">
                <a16:creationId xmlns:a16="http://schemas.microsoft.com/office/drawing/2014/main" id="{F9832FCA-7A8E-42B3-8B65-11E47CDE3F2A}"/>
              </a:ext>
            </a:extLst>
          </p:cNvPr>
          <p:cNvCxnSpPr>
            <a:cxnSpLocks/>
            <a:endCxn id="457" idx="3"/>
          </p:cNvCxnSpPr>
          <p:nvPr/>
        </p:nvCxnSpPr>
        <p:spPr>
          <a:xfrm flipH="1" flipV="1">
            <a:off x="4719107" y="4284730"/>
            <a:ext cx="9044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直線コネクタ 464">
            <a:extLst>
              <a:ext uri="{FF2B5EF4-FFF2-40B4-BE49-F238E27FC236}">
                <a16:creationId xmlns:a16="http://schemas.microsoft.com/office/drawing/2014/main" id="{747CED45-DE0C-4AC4-B114-5CB9E3AA94D8}"/>
              </a:ext>
            </a:extLst>
          </p:cNvPr>
          <p:cNvCxnSpPr>
            <a:cxnSpLocks/>
          </p:cNvCxnSpPr>
          <p:nvPr/>
        </p:nvCxnSpPr>
        <p:spPr>
          <a:xfrm flipH="1" flipV="1">
            <a:off x="3348524" y="4289049"/>
            <a:ext cx="57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94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35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Kohei Sasaki</dc:creator>
  <cp:lastModifiedBy>Kohei Sasaki</cp:lastModifiedBy>
  <cp:revision>8</cp:revision>
  <dcterms:created xsi:type="dcterms:W3CDTF">2019-05-09T06:20:45Z</dcterms:created>
  <dcterms:modified xsi:type="dcterms:W3CDTF">2019-05-10T05:05:02Z</dcterms:modified>
</cp:coreProperties>
</file>