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70" d="100"/>
          <a:sy n="170" d="100"/>
        </p:scale>
        <p:origin x="10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EA91-DA1F-48E2-81C3-E51064480456}" type="datetimeFigureOut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F11D-61FB-4A2D-A246-49B883722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47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EA91-DA1F-48E2-81C3-E51064480456}" type="datetimeFigureOut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F11D-61FB-4A2D-A246-49B883722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866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EA91-DA1F-48E2-81C3-E51064480456}" type="datetimeFigureOut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F11D-61FB-4A2D-A246-49B883722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803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EA91-DA1F-48E2-81C3-E51064480456}" type="datetimeFigureOut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F11D-61FB-4A2D-A246-49B883722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561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EA91-DA1F-48E2-81C3-E51064480456}" type="datetimeFigureOut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F11D-61FB-4A2D-A246-49B883722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196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EA91-DA1F-48E2-81C3-E51064480456}" type="datetimeFigureOut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F11D-61FB-4A2D-A246-49B883722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81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EA91-DA1F-48E2-81C3-E51064480456}" type="datetimeFigureOut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F11D-61FB-4A2D-A246-49B883722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3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EA91-DA1F-48E2-81C3-E51064480456}" type="datetimeFigureOut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F11D-61FB-4A2D-A246-49B883722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096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EA91-DA1F-48E2-81C3-E51064480456}" type="datetimeFigureOut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F11D-61FB-4A2D-A246-49B883722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952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EA91-DA1F-48E2-81C3-E51064480456}" type="datetimeFigureOut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F11D-61FB-4A2D-A246-49B883722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641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EA91-DA1F-48E2-81C3-E51064480456}" type="datetimeFigureOut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F11D-61FB-4A2D-A246-49B883722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345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1EA91-DA1F-48E2-81C3-E51064480456}" type="datetimeFigureOut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8F11D-61FB-4A2D-A246-49B8837223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006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2483768" y="764704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H="1">
            <a:off x="2483768" y="2852936"/>
            <a:ext cx="3384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5892752" y="3225935"/>
            <a:ext cx="63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code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37900" y="600671"/>
            <a:ext cx="62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Vout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332925" y="28610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0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97756" y="287669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1023</a:t>
            </a:r>
            <a:endParaRPr kumimoji="1" lang="ja-JP" altLang="en-US" dirty="0"/>
          </a:p>
        </p:txBody>
      </p:sp>
      <p:cxnSp>
        <p:nvCxnSpPr>
          <p:cNvPr id="14" name="直線コネクタ 13"/>
          <p:cNvCxnSpPr>
            <a:stCxn id="11" idx="0"/>
          </p:cNvCxnSpPr>
          <p:nvPr/>
        </p:nvCxnSpPr>
        <p:spPr>
          <a:xfrm flipV="1">
            <a:off x="2483768" y="970003"/>
            <a:ext cx="3168352" cy="189104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V="1">
            <a:off x="2483768" y="836712"/>
            <a:ext cx="3168352" cy="18910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2699792" y="1105908"/>
            <a:ext cx="2952328" cy="1747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5873091" y="791834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Ideal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922583" y="540877"/>
            <a:ext cx="589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M</a:t>
            </a:r>
            <a:r>
              <a:rPr kumimoji="1" lang="en-US" altLang="ja-JP" dirty="0" smtClean="0"/>
              <a:t>ax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922583" y="1043444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M</a:t>
            </a:r>
            <a:r>
              <a:rPr kumimoji="1" lang="en-US" altLang="ja-JP" dirty="0" smtClean="0"/>
              <a:t>in</a:t>
            </a:r>
            <a:endParaRPr kumimoji="1" lang="ja-JP" altLang="en-US" dirty="0"/>
          </a:p>
        </p:txBody>
      </p:sp>
      <p:cxnSp>
        <p:nvCxnSpPr>
          <p:cNvPr id="22" name="直線コネクタ 21"/>
          <p:cNvCxnSpPr/>
          <p:nvPr/>
        </p:nvCxnSpPr>
        <p:spPr>
          <a:xfrm>
            <a:off x="4860032" y="981672"/>
            <a:ext cx="0" cy="933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>
            <a:off x="4860032" y="1052736"/>
            <a:ext cx="0" cy="2348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4860032" y="1556792"/>
            <a:ext cx="0" cy="2254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3875109" y="970003"/>
            <a:ext cx="101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+</a:t>
            </a:r>
            <a:r>
              <a:rPr kumimoji="1" lang="en-US" altLang="ja-JP" dirty="0" smtClean="0"/>
              <a:t>/-50mV</a:t>
            </a:r>
            <a:endParaRPr kumimoji="1" lang="ja-JP" altLang="en-US" dirty="0"/>
          </a:p>
        </p:txBody>
      </p:sp>
      <p:cxnSp>
        <p:nvCxnSpPr>
          <p:cNvPr id="31" name="直線矢印コネクタ 30"/>
          <p:cNvCxnSpPr>
            <a:stCxn id="19" idx="1"/>
          </p:cNvCxnSpPr>
          <p:nvPr/>
        </p:nvCxnSpPr>
        <p:spPr>
          <a:xfrm flipH="1" flipV="1">
            <a:off x="5580113" y="1154670"/>
            <a:ext cx="342470" cy="734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17" idx="1"/>
          </p:cNvCxnSpPr>
          <p:nvPr/>
        </p:nvCxnSpPr>
        <p:spPr>
          <a:xfrm flipH="1">
            <a:off x="5580112" y="976500"/>
            <a:ext cx="292979" cy="395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>
            <a:stCxn id="18" idx="1"/>
          </p:cNvCxnSpPr>
          <p:nvPr/>
        </p:nvCxnSpPr>
        <p:spPr>
          <a:xfrm flipH="1">
            <a:off x="5581399" y="725543"/>
            <a:ext cx="341184" cy="1540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3627075" y="1712477"/>
            <a:ext cx="0" cy="933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>
            <a:off x="3627075" y="1783541"/>
            <a:ext cx="0" cy="2348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flipV="1">
            <a:off x="3627075" y="2287597"/>
            <a:ext cx="0" cy="2254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2642152" y="1700808"/>
            <a:ext cx="101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+</a:t>
            </a:r>
            <a:r>
              <a:rPr kumimoji="1" lang="en-US" altLang="ja-JP" dirty="0" smtClean="0"/>
              <a:t>/-50mV</a:t>
            </a:r>
            <a:endParaRPr kumimoji="1" lang="ja-JP" altLang="en-US" dirty="0"/>
          </a:p>
        </p:txBody>
      </p:sp>
      <p:sp>
        <p:nvSpPr>
          <p:cNvPr id="41" name="円/楕円 40"/>
          <p:cNvSpPr/>
          <p:nvPr/>
        </p:nvSpPr>
        <p:spPr>
          <a:xfrm>
            <a:off x="2411760" y="2513038"/>
            <a:ext cx="735497" cy="4119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907704" y="3501008"/>
            <a:ext cx="3146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This area’s accuracy is very bad.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44" name="直線矢印コネクタ 43"/>
          <p:cNvCxnSpPr>
            <a:endCxn id="41" idx="4"/>
          </p:cNvCxnSpPr>
          <p:nvPr/>
        </p:nvCxnSpPr>
        <p:spPr>
          <a:xfrm flipV="1">
            <a:off x="2779509" y="2924943"/>
            <a:ext cx="0" cy="6703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681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18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Texas Instruments,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Yuki, Yasuo</dc:creator>
  <cp:lastModifiedBy>Yuki, Yasuo</cp:lastModifiedBy>
  <cp:revision>3</cp:revision>
  <dcterms:created xsi:type="dcterms:W3CDTF">2017-04-25T01:00:37Z</dcterms:created>
  <dcterms:modified xsi:type="dcterms:W3CDTF">2017-04-25T01:19:53Z</dcterms:modified>
</cp:coreProperties>
</file>