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169392-3239-9B43-25C0-1546D5D2DE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10961E6-C3B4-FB74-4AFE-9C962105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B339C1-3F83-656B-0D75-4AB5122F5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1B59-E8A8-474E-B92E-C6652EE71A14}" type="datetimeFigureOut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B97F4A-FE91-058C-181E-F2E9DACA1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FA0C95-164D-3235-2283-7BC4419BA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BB8C-3723-4675-9410-35266FEF26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641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984D5F-17BB-5394-FC67-391239274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E9107C7-51F4-4D37-1A62-2694FD121F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205DDD-4A40-A2C3-CC17-A464262DA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1B59-E8A8-474E-B92E-C6652EE71A14}" type="datetimeFigureOut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CBE563-D39C-7E45-4759-1A52EC5D2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54EE60-F7C5-E566-F955-5747FB2DF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BB8C-3723-4675-9410-35266FEF26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318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E55CE14-A231-4717-B9E2-6809C3704D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4B0C56A-2A69-50B6-295F-DE4BB43680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3D348A-2FE9-5F58-798C-FED46BFD8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1B59-E8A8-474E-B92E-C6652EE71A14}" type="datetimeFigureOut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7DDE16-3D71-1772-924F-11AAD6312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591077-6B0E-409B-03F8-AE7F4F43E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BB8C-3723-4675-9410-35266FEF26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733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3FF355-1574-9FE9-A767-CA0CA34A4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8397F86-2B3D-9C6F-7449-CD045E125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3392EE-17BF-1275-A29E-3CF5F7DDC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1B59-E8A8-474E-B92E-C6652EE71A14}" type="datetimeFigureOut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512867-C97A-7A68-06C2-0210AFEE0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DA093F-7A85-64A9-52DD-903177C51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BB8C-3723-4675-9410-35266FEF26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41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3A0AF9-DFB1-8A04-1DAC-B4499F558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9A73FE-2A83-6976-6F73-FF2BB8FD34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F02459-B463-3F5B-1F6D-DB87A8963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1B59-E8A8-474E-B92E-C6652EE71A14}" type="datetimeFigureOut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20CA53-7867-AB00-A77A-8A446574B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791566-2F7F-745E-CC3D-258365F12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BB8C-3723-4675-9410-35266FEF26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239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BE326B-1DD9-C58D-9BED-29FD91AC2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3C79FF-D524-38B7-1D38-DCE41E7CA8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0A8E44E-7725-1577-3C81-B79C4E04EE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8D2EBA6-BBBB-0C43-1B47-F73D79B65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1B59-E8A8-474E-B92E-C6652EE71A14}" type="datetimeFigureOut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65C2D96-BB7C-691D-1383-50F8D38A4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C022A4A-D4B6-B1C0-7D89-AF5EA8EB3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BB8C-3723-4675-9410-35266FEF26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419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0C6881-26C2-A53F-2486-0B0764FA8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AD2BE32-350A-273D-8CB5-CA089DF08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387EC43-1704-501F-53E6-3A6375FBE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3FCD9E6-9BEC-20F1-ABF0-B01EAA57AA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4E3B69B-85D2-8374-71F7-7FAC6D068A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FAA8418-EBEB-91E2-6A2C-569DB1A2A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1B59-E8A8-474E-B92E-C6652EE71A14}" type="datetimeFigureOut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A5A7687-CD75-27A7-168B-C142175F2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5413377-C42E-F265-2C47-B40BCF12C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BB8C-3723-4675-9410-35266FEF26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5248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CB9532-6829-03A0-753F-1323EDBBD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CD78CCA-57E7-18E2-CE1E-771DB0022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1B59-E8A8-474E-B92E-C6652EE71A14}" type="datetimeFigureOut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E571F68-2A27-E452-713F-DDB2B83FE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9C140DE-B544-8C24-FB82-2DE306003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BB8C-3723-4675-9410-35266FEF26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297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3FE0548-903C-A35B-587E-D38A04A0B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1B59-E8A8-474E-B92E-C6652EE71A14}" type="datetimeFigureOut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B0D9333-A25F-890F-4700-79D220733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627DAB1-8A66-8DB5-8268-5C7E74D28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BB8C-3723-4675-9410-35266FEF26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581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9296D4-70A2-38DB-6BD0-2C152FD8D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70EE05-E419-0E93-571A-B2D0EFEA0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FBCCBAE-AE29-8906-EA3C-56518D4FFA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D8143D6-5C4E-7E42-3587-9D131CE14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1B59-E8A8-474E-B92E-C6652EE71A14}" type="datetimeFigureOut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E140046-E4DA-20E6-448B-0D9E34572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85CBDD-B1CE-1B6E-C7FB-92D019A9C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BB8C-3723-4675-9410-35266FEF26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303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67A166-3C76-576F-C2BA-1F27E85C8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1FFE5D6-4ADC-95D6-3303-DDCC59D74C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E4D6326-64A8-85D5-DDB8-1747C183F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49CB12-A33A-2CE2-824D-4E38FFAE1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1B59-E8A8-474E-B92E-C6652EE71A14}" type="datetimeFigureOut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27466A-7B43-A90B-C35E-1FD67F2E7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B889C12-2192-9D42-96C0-D1D6D914B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BB8C-3723-4675-9410-35266FEF26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0384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3F06700-CDAC-A35B-D4AB-BDF2BA358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A89CD0C-7DC6-B2A2-403C-099114041B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D19513-E429-D13F-51F3-971C8F6038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61B59-E8A8-474E-B92E-C6652EE71A14}" type="datetimeFigureOut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AD89D-A7C7-A3AB-B676-70DEE50D0A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617CEB-441F-9607-B1EE-813E67A19D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CBB8C-3723-4675-9410-35266FEF26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04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F302E1B4-6B0A-5BBA-3CEF-45D4230F7D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3008" y="985447"/>
            <a:ext cx="9708438" cy="5244290"/>
          </a:xfrm>
          <a:prstGeom prst="rect">
            <a:avLst/>
          </a:prstGeom>
        </p:spPr>
      </p:pic>
      <p:sp>
        <p:nvSpPr>
          <p:cNvPr id="5" name="タイトル 1">
            <a:extLst>
              <a:ext uri="{FF2B5EF4-FFF2-40B4-BE49-F238E27FC236}">
                <a16:creationId xmlns:a16="http://schemas.microsoft.com/office/drawing/2014/main" id="{DE7EC1E5-8C4C-20CB-7984-7E6C0571729D}"/>
              </a:ext>
            </a:extLst>
          </p:cNvPr>
          <p:cNvSpPr txBox="1">
            <a:spLocks/>
          </p:cNvSpPr>
          <p:nvPr/>
        </p:nvSpPr>
        <p:spPr>
          <a:xfrm>
            <a:off x="269702" y="88334"/>
            <a:ext cx="11339513" cy="539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Segoe UI" panose="020B0502040204020203" pitchFamily="34" charset="0"/>
              </a:rPr>
              <a:t>Target IC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Segoe UI" panose="020B0502040204020203" pitchFamily="34" charset="0"/>
              </a:rPr>
              <a:t>：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Segoe UI" panose="020B0502040204020203" pitchFamily="34" charset="0"/>
              </a:rPr>
              <a:t>TPS259474LRPWR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FB40E2A-76A4-87F0-8C83-76045DF9C9D7}"/>
              </a:ext>
            </a:extLst>
          </p:cNvPr>
          <p:cNvSpPr/>
          <p:nvPr/>
        </p:nvSpPr>
        <p:spPr>
          <a:xfrm>
            <a:off x="0" y="6226585"/>
            <a:ext cx="12204700" cy="633003"/>
          </a:xfrm>
          <a:prstGeom prst="rect">
            <a:avLst/>
          </a:prstGeom>
          <a:solidFill>
            <a:schemeClr val="bg1"/>
          </a:solidFill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00" dirty="0">
              <a:solidFill>
                <a:schemeClr val="tx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1B6D226-B026-3E2B-E100-382CDD2D9E04}"/>
              </a:ext>
            </a:extLst>
          </p:cNvPr>
          <p:cNvSpPr/>
          <p:nvPr/>
        </p:nvSpPr>
        <p:spPr>
          <a:xfrm>
            <a:off x="197694" y="28274"/>
            <a:ext cx="144016" cy="144016"/>
          </a:xfrm>
          <a:prstGeom prst="rect">
            <a:avLst/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00" dirty="0">
              <a:solidFill>
                <a:schemeClr val="tx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ABE3247-1246-8F22-30FC-62248EBF5CE1}"/>
              </a:ext>
            </a:extLst>
          </p:cNvPr>
          <p:cNvSpPr/>
          <p:nvPr/>
        </p:nvSpPr>
        <p:spPr>
          <a:xfrm>
            <a:off x="387264" y="610004"/>
            <a:ext cx="144016" cy="144016"/>
          </a:xfrm>
          <a:prstGeom prst="rect">
            <a:avLst/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00" dirty="0">
              <a:solidFill>
                <a:schemeClr val="tx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C042702-D05E-C4EB-026B-95BC041B2971}"/>
              </a:ext>
            </a:extLst>
          </p:cNvPr>
          <p:cNvSpPr txBox="1"/>
          <p:nvPr/>
        </p:nvSpPr>
        <p:spPr>
          <a:xfrm>
            <a:off x="182917" y="1438326"/>
            <a:ext cx="187148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ja-JP" altLang="en-US" sz="14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①</a:t>
            </a:r>
            <a:r>
              <a:rPr lang="en-US" altLang="ja-JP" sz="14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USB-PD</a:t>
            </a:r>
          </a:p>
          <a:p>
            <a:pPr algn="l"/>
            <a:r>
              <a:rPr lang="en-US" altLang="ja-JP" sz="14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Voltage</a:t>
            </a:r>
            <a:r>
              <a:rPr lang="ja-JP" altLang="en-US" sz="14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： </a:t>
            </a:r>
            <a:r>
              <a:rPr kumimoji="1" lang="en-US" altLang="ja-JP" sz="14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9V</a:t>
            </a:r>
            <a:r>
              <a:rPr lang="ja-JP" altLang="en-US" sz="14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or</a:t>
            </a:r>
            <a:r>
              <a:rPr lang="ja-JP" altLang="en-US" sz="14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12V</a:t>
            </a:r>
          </a:p>
          <a:p>
            <a:pPr algn="l"/>
            <a:r>
              <a:rPr kumimoji="1" lang="en-US" altLang="ja-JP" sz="14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Current </a:t>
            </a:r>
            <a:r>
              <a:rPr kumimoji="1" lang="ja-JP" altLang="en-US" sz="14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：</a:t>
            </a:r>
            <a:r>
              <a:rPr kumimoji="1" lang="en-US" altLang="ja-JP" sz="14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3A MAX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D8C9431-B632-328C-63A3-BF5E61FEE554}"/>
              </a:ext>
            </a:extLst>
          </p:cNvPr>
          <p:cNvSpPr txBox="1"/>
          <p:nvPr/>
        </p:nvSpPr>
        <p:spPr>
          <a:xfrm>
            <a:off x="182917" y="2924081"/>
            <a:ext cx="1742968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ja-JP" altLang="en-US" sz="14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②</a:t>
            </a:r>
            <a:r>
              <a:rPr lang="en-US" altLang="ja-JP" sz="14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PC_BUS</a:t>
            </a:r>
          </a:p>
          <a:p>
            <a:pPr algn="l"/>
            <a:r>
              <a:rPr lang="en-US" altLang="ja-JP" sz="14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Voltage</a:t>
            </a:r>
            <a:r>
              <a:rPr lang="ja-JP" altLang="en-US" sz="14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：</a:t>
            </a:r>
            <a:r>
              <a:rPr lang="en-US" altLang="ja-JP" sz="14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5V</a:t>
            </a:r>
          </a:p>
          <a:p>
            <a:r>
              <a:rPr kumimoji="1" lang="en-US" altLang="ja-JP" sz="14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Current</a:t>
            </a:r>
            <a:r>
              <a:rPr kumimoji="1" lang="ja-JP" altLang="en-US" sz="14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：</a:t>
            </a:r>
            <a:r>
              <a:rPr kumimoji="1" lang="en-US" altLang="ja-JP" sz="14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3A MAX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9FE91B9-DDF7-0EEF-2B7A-AA801381BC9D}"/>
              </a:ext>
            </a:extLst>
          </p:cNvPr>
          <p:cNvSpPr txBox="1"/>
          <p:nvPr/>
        </p:nvSpPr>
        <p:spPr>
          <a:xfrm>
            <a:off x="1300098" y="4797946"/>
            <a:ext cx="187148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ja-JP" altLang="en-US" sz="14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③</a:t>
            </a:r>
            <a:r>
              <a:rPr lang="en-US" altLang="ja-JP" sz="14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Battery / PoE</a:t>
            </a:r>
          </a:p>
          <a:p>
            <a:pPr algn="l"/>
            <a:r>
              <a:rPr lang="en-US" altLang="ja-JP" sz="14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Voltage</a:t>
            </a:r>
            <a:r>
              <a:rPr lang="ja-JP" altLang="en-US" sz="14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： </a:t>
            </a:r>
            <a:r>
              <a:rPr lang="en-US" altLang="ja-JP" sz="14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5V</a:t>
            </a:r>
          </a:p>
          <a:p>
            <a:r>
              <a:rPr kumimoji="1" lang="en-US" altLang="ja-JP" sz="14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Current</a:t>
            </a:r>
            <a:r>
              <a:rPr kumimoji="1" lang="ja-JP" altLang="en-US" sz="14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：</a:t>
            </a:r>
            <a:r>
              <a:rPr kumimoji="1" lang="en-US" altLang="ja-JP" sz="1400" b="1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3A MAX</a:t>
            </a:r>
          </a:p>
        </p:txBody>
      </p: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E1D460D1-9C41-D212-0057-CCAEDB24A0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712105"/>
              </p:ext>
            </p:extLst>
          </p:nvPr>
        </p:nvGraphicFramePr>
        <p:xfrm>
          <a:off x="8019187" y="754020"/>
          <a:ext cx="3931314" cy="1674391"/>
        </p:xfrm>
        <a:graphic>
          <a:graphicData uri="http://schemas.openxmlformats.org/drawingml/2006/table">
            <a:tbl>
              <a:tblPr firstRow="1" bandRow="1"/>
              <a:tblGrid>
                <a:gridCol w="949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9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7538">
                  <a:extLst>
                    <a:ext uri="{9D8B030D-6E8A-4147-A177-3AD203B41FA5}">
                      <a16:colId xmlns:a16="http://schemas.microsoft.com/office/drawing/2014/main" val="56876703"/>
                    </a:ext>
                  </a:extLst>
                </a:gridCol>
                <a:gridCol w="884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4252">
                <a:tc>
                  <a:txBody>
                    <a:bodyPr/>
                    <a:lstStyle>
                      <a:lvl1pPr marL="0" algn="l" defTabSz="928294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1pPr>
                      <a:lvl2pPr marL="464146" algn="l" defTabSz="928294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2pPr>
                      <a:lvl3pPr marL="928294" algn="l" defTabSz="928294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3pPr>
                      <a:lvl4pPr marL="1392439" algn="l" defTabSz="928294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4pPr>
                      <a:lvl5pPr marL="1856586" algn="l" defTabSz="928294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5pPr>
                      <a:lvl6pPr marL="2320733" algn="l" defTabSz="928294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6pPr>
                      <a:lvl7pPr marL="2784880" algn="l" defTabSz="928294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7pPr>
                      <a:lvl8pPr marL="3249027" algn="l" defTabSz="928294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8pPr>
                      <a:lvl9pPr marL="3713173" algn="l" defTabSz="928294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USB_PD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</a:p>
                  </a:txBody>
                  <a:tcPr marL="36000" marR="36000" marT="36000" marB="3600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77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USB3.0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</a:p>
                  </a:txBody>
                  <a:tcPr marL="36000" marR="36000" marT="36000" marB="3600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77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93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Battery/PoE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77BE"/>
                    </a:solidFill>
                  </a:tcPr>
                </a:tc>
                <a:tc>
                  <a:txBody>
                    <a:bodyPr/>
                    <a:lstStyle>
                      <a:lvl1pPr marL="0" algn="l" defTabSz="928294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1pPr>
                      <a:lvl2pPr marL="464146" algn="l" defTabSz="928294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2pPr>
                      <a:lvl3pPr marL="928294" algn="l" defTabSz="928294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3pPr>
                      <a:lvl4pPr marL="1392439" algn="l" defTabSz="928294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4pPr>
                      <a:lvl5pPr marL="1856586" algn="l" defTabSz="928294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5pPr>
                      <a:lvl6pPr marL="2320733" algn="l" defTabSz="928294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6pPr>
                      <a:lvl7pPr marL="2784880" algn="l" defTabSz="928294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7pPr>
                      <a:lvl8pPr marL="3249027" algn="l" defTabSz="928294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8pPr>
                      <a:lvl9pPr marL="3713173" algn="l" defTabSz="928294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選択電源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77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25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77B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tabLst>
                          <a:tab pos="180975" algn="l"/>
                        </a:tabLst>
                      </a:pPr>
                      <a:r>
                        <a:rPr kumimoji="1" lang="en-US" altLang="ja-JP" sz="7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en-US" altLang="ja-JP" sz="7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77B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tabLst>
                          <a:tab pos="180975" algn="l"/>
                        </a:tabLst>
                      </a:pPr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77B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93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電源無し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77BE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508269"/>
                  </a:ext>
                </a:extLst>
              </a:tr>
              <a:tr h="16425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tabLst>
                          <a:tab pos="180975" algn="l"/>
                        </a:tabLst>
                      </a:pPr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tabLst>
                          <a:tab pos="180975" algn="l"/>
                        </a:tabLst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en-US" altLang="ja-JP" sz="7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</a:t>
                      </a:r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Battery/PoE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111848"/>
                  </a:ext>
                </a:extLst>
              </a:tr>
              <a:tr h="164252">
                <a:tc>
                  <a:txBody>
                    <a:bodyPr/>
                    <a:lstStyle>
                      <a:lvl1pPr marL="0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64146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28294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92439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56586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320733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84880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249027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713173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77B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93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en-US" altLang="ja-JP" sz="7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77B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tabLst>
                          <a:tab pos="180975" algn="l"/>
                        </a:tabLst>
                      </a:pPr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77B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64146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28294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92439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56586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320733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84880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249027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713173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USB3.0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77BE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64146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28294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92439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56586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320733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84880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249027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713173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>
                      <a:lvl1pPr marL="0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64146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28294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92439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56586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320733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84880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249027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713173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en-US" altLang="ja-JP" sz="7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>
                      <a:lvl1pPr marL="0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64146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28294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92439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56586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320733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84880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249027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713173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en-US" altLang="ja-JP" sz="7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>
                      <a:lvl1pPr marL="0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64146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28294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92439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56586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320733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84880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249027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713173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USB3.0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入力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471">
                <a:tc>
                  <a:txBody>
                    <a:bodyPr/>
                    <a:lstStyle>
                      <a:lvl1pPr marL="0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64146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28294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92439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56586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320733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84880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249027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713173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6E8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tabLst>
                          <a:tab pos="180975" algn="l"/>
                        </a:tabLst>
                      </a:pPr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</a:p>
                  </a:txBody>
                  <a:tcPr marL="36000" marR="36000" marT="36000" marB="3600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6E8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tabLst>
                          <a:tab pos="180975" algn="l"/>
                        </a:tabLst>
                      </a:pPr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6E8"/>
                    </a:solidFill>
                  </a:tcPr>
                </a:tc>
                <a:tc>
                  <a:txBody>
                    <a:bodyPr/>
                    <a:lstStyle>
                      <a:lvl1pPr marL="0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64146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28294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92439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56586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320733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84880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249027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713173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marL="0" marR="0" lvl="0" indent="0" algn="ctr" defTabSz="10893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①</a:t>
                      </a: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USB_PD</a:t>
                      </a:r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入力</a:t>
                      </a:r>
                      <a:endParaRPr kumimoji="1" lang="en-US" altLang="ja-JP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6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4252">
                <a:tc>
                  <a:txBody>
                    <a:bodyPr/>
                    <a:lstStyle>
                      <a:lvl1pPr marL="0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64146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28294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92439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56586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320733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84880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249027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713173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tabLst>
                          <a:tab pos="180975" algn="l"/>
                        </a:tabLst>
                      </a:pPr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tabLst>
                          <a:tab pos="180975" algn="l"/>
                        </a:tabLst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en-US" altLang="ja-JP" sz="7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>
                      <a:lvl1pPr marL="0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64146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28294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92439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56586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320733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84880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249027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713173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marL="0" marR="0" lvl="0" indent="0" algn="ctr" defTabSz="10893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①</a:t>
                      </a: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USB_PD</a:t>
                      </a:r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入力</a:t>
                      </a:r>
                      <a:endParaRPr kumimoji="1" lang="en-US" altLang="ja-JP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4252">
                <a:tc>
                  <a:txBody>
                    <a:bodyPr/>
                    <a:lstStyle>
                      <a:lvl1pPr marL="0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64146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28294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92439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56586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320733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84880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249027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713173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6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93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en-US" altLang="ja-JP" sz="7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6E8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tabLst>
                          <a:tab pos="180975" algn="l"/>
                        </a:tabLst>
                      </a:pPr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6E8"/>
                    </a:solidFill>
                  </a:tcPr>
                </a:tc>
                <a:tc>
                  <a:txBody>
                    <a:bodyPr/>
                    <a:lstStyle>
                      <a:lvl1pPr marL="0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64146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28294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92439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56586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320733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84880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249027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713173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marL="0" marR="0" lvl="0" indent="0" algn="ctr" defTabSz="10893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①</a:t>
                      </a: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USB_PD</a:t>
                      </a:r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入力</a:t>
                      </a:r>
                      <a:endParaRPr kumimoji="1" lang="en-US" altLang="ja-JP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6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755">
                <a:tc>
                  <a:txBody>
                    <a:bodyPr/>
                    <a:lstStyle>
                      <a:lvl1pPr marL="0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64146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28294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92439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56586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320733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84880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249027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713173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>
                      <a:lvl1pPr marL="0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64146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28294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92439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56586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320733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84880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249027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713173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en-US" altLang="ja-JP" sz="7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>
                      <a:lvl1pPr marL="0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64146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28294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92439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56586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320733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84880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249027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713173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kumimoji="1" lang="en-US" altLang="ja-JP" sz="7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>
                      <a:lvl1pPr marL="0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64146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28294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92439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56586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320733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84880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249027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713173" algn="l" defTabSz="928294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marL="0" marR="0" lvl="0" indent="0" algn="ctr" defTabSz="10893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①</a:t>
                      </a: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USB_PD</a:t>
                      </a:r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入力</a:t>
                      </a:r>
                      <a:endParaRPr kumimoji="1" lang="en-US" altLang="ja-JP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7657D11-DF67-A182-B25F-E423A081958D}"/>
              </a:ext>
            </a:extLst>
          </p:cNvPr>
          <p:cNvSpPr txBox="1"/>
          <p:nvPr/>
        </p:nvSpPr>
        <p:spPr>
          <a:xfrm>
            <a:off x="7974558" y="474196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4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★</a:t>
            </a:r>
            <a:r>
              <a:rPr lang="en-US" altLang="ja-JP" sz="14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Use case you want to realize</a:t>
            </a:r>
            <a:endParaRPr kumimoji="1" lang="ja-JP" altLang="en-US" sz="1800" dirty="0" err="1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67BDEBE-6728-99B3-5DA1-B8D202CE0C11}"/>
              </a:ext>
            </a:extLst>
          </p:cNvPr>
          <p:cNvSpPr txBox="1"/>
          <p:nvPr/>
        </p:nvSpPr>
        <p:spPr>
          <a:xfrm>
            <a:off x="182917" y="5856215"/>
            <a:ext cx="4787337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100" b="1" dirty="0">
                <a:solidFill>
                  <a:srgbClr val="FF0000"/>
                </a:solidFill>
                <a:latin typeface="Roboto" panose="02000000000000000000" pitchFamily="2" charset="0"/>
              </a:rPr>
              <a:t>◆</a:t>
            </a:r>
            <a:r>
              <a:rPr lang="en-US" altLang="ja-JP" sz="1100" b="1" dirty="0">
                <a:solidFill>
                  <a:srgbClr val="FF0000"/>
                </a:solidFill>
                <a:latin typeface="Roboto" panose="02000000000000000000" pitchFamily="2" charset="0"/>
              </a:rPr>
              <a:t>R</a:t>
            </a:r>
            <a:r>
              <a:rPr lang="en-US" altLang="ja-JP" sz="1100" b="1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equest</a:t>
            </a:r>
            <a:endParaRPr lang="en-US" altLang="ja-JP" sz="1400" b="1" i="0" dirty="0">
              <a:solidFill>
                <a:srgbClr val="FF0000"/>
              </a:solidFill>
              <a:effectLst/>
              <a:latin typeface="Roboto" panose="02000000000000000000" pitchFamily="2" charset="0"/>
            </a:endParaRPr>
          </a:p>
          <a:p>
            <a:pPr algn="l"/>
            <a:r>
              <a:rPr lang="en-US" altLang="ja-JP" sz="1400" b="1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① Please check the circuit diagram.</a:t>
            </a:r>
          </a:p>
          <a:p>
            <a:pPr algn="l"/>
            <a:r>
              <a:rPr lang="en-US" altLang="ja-JP" sz="1400" b="1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② If there are any problems, please point them out.</a:t>
            </a:r>
          </a:p>
          <a:p>
            <a:pPr algn="l"/>
            <a:r>
              <a:rPr lang="en-US" altLang="ja-JP" sz="1400" b="1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③ Is the list of use cases in ★ possible?</a:t>
            </a:r>
            <a:endParaRPr kumimoji="1" lang="ja-JP" altLang="en-US" sz="2400" b="1" dirty="0">
              <a:solidFill>
                <a:srgbClr val="FF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243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</Words>
  <Application>Microsoft Office PowerPoint</Application>
  <PresentationFormat>ワイド画面</PresentationFormat>
  <Paragraphs>51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游ゴシック Light</vt:lpstr>
      <vt:lpstr>Arial</vt:lpstr>
      <vt:lpstr>Roboto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Taguchi, Tomoyuki (SSS)</dc:creator>
  <cp:lastModifiedBy>Taguchi, Tomoyuki (SSS)</cp:lastModifiedBy>
  <cp:revision>2</cp:revision>
  <dcterms:created xsi:type="dcterms:W3CDTF">2024-01-29T03:49:25Z</dcterms:created>
  <dcterms:modified xsi:type="dcterms:W3CDTF">2024-01-29T03:50:45Z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f8e20e6-048a-4bad-a26b-318dd1cd4d47_Enabled">
    <vt:lpwstr>true</vt:lpwstr>
  </property>
  <property fmtid="{D5CDD505-2E9C-101B-9397-08002B2CF9AE}" pid="3" name="MSIP_Label_1f8e20e6-048a-4bad-a26b-318dd1cd4d47_SetDate">
    <vt:lpwstr>2024-01-29T03:50:17Z</vt:lpwstr>
  </property>
  <property fmtid="{D5CDD505-2E9C-101B-9397-08002B2CF9AE}" pid="4" name="MSIP_Label_1f8e20e6-048a-4bad-a26b-318dd1cd4d47_Method">
    <vt:lpwstr>Privileged</vt:lpwstr>
  </property>
  <property fmtid="{D5CDD505-2E9C-101B-9397-08002B2CF9AE}" pid="5" name="MSIP_Label_1f8e20e6-048a-4bad-a26b-318dd1cd4d47_Name">
    <vt:lpwstr>1f8e20e6-048a-4bad-a26b-318dd1cd4d47</vt:lpwstr>
  </property>
  <property fmtid="{D5CDD505-2E9C-101B-9397-08002B2CF9AE}" pid="6" name="MSIP_Label_1f8e20e6-048a-4bad-a26b-318dd1cd4d47_SiteId">
    <vt:lpwstr>66c65d8a-9158-4521-a2d8-664963db48e4</vt:lpwstr>
  </property>
  <property fmtid="{D5CDD505-2E9C-101B-9397-08002B2CF9AE}" pid="7" name="MSIP_Label_1f8e20e6-048a-4bad-a26b-318dd1cd4d47_ActionId">
    <vt:lpwstr>6af163bc-8e95-4d34-a88f-f8c389ee557c</vt:lpwstr>
  </property>
  <property fmtid="{D5CDD505-2E9C-101B-9397-08002B2CF9AE}" pid="8" name="MSIP_Label_1f8e20e6-048a-4bad-a26b-318dd1cd4d47_ContentBits">
    <vt:lpwstr>0</vt:lpwstr>
  </property>
</Properties>
</file>