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26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26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06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51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94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9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50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28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73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81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79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948AE-382B-4820-98B3-47393D853B58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1FF94-BE71-45DB-9AE5-A402E315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06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9" t="29038" r="24228" b="23872"/>
          <a:stretch/>
        </p:blipFill>
        <p:spPr bwMode="auto">
          <a:xfrm>
            <a:off x="520282" y="476672"/>
            <a:ext cx="8164688" cy="432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899592" y="4942087"/>
            <a:ext cx="1893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VIN=24V </a:t>
            </a:r>
            <a:r>
              <a:rPr lang="en-US" altLang="ja-JP" b="1" dirty="0" err="1" smtClean="0"/>
              <a:t>Vout</a:t>
            </a:r>
            <a:r>
              <a:rPr lang="en-US" altLang="ja-JP" b="1" dirty="0" smtClean="0"/>
              <a:t>=5V</a:t>
            </a:r>
          </a:p>
        </p:txBody>
      </p:sp>
      <p:sp>
        <p:nvSpPr>
          <p:cNvPr id="5" name="円/楕円 4"/>
          <p:cNvSpPr/>
          <p:nvPr/>
        </p:nvSpPr>
        <p:spPr>
          <a:xfrm>
            <a:off x="4283968" y="2276872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283968" y="2708920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13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D:\001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8330"/>
            <a:ext cx="3456607" cy="261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37"/>
          <p:cNvSpPr txBox="1"/>
          <p:nvPr/>
        </p:nvSpPr>
        <p:spPr>
          <a:xfrm>
            <a:off x="1090629" y="299941"/>
            <a:ext cx="1321241" cy="296442"/>
          </a:xfrm>
          <a:prstGeom prst="rect">
            <a:avLst/>
          </a:prstGeom>
          <a:solidFill>
            <a:srgbClr val="FFFF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 dirty="0" smtClean="0"/>
              <a:t>IC</a:t>
            </a:r>
            <a:r>
              <a:rPr kumimoji="1" lang="en-US" altLang="ja-JP" sz="1100" b="1" baseline="0" dirty="0" smtClean="0"/>
              <a:t>  </a:t>
            </a:r>
            <a:r>
              <a:rPr kumimoji="1" lang="en-US" altLang="ja-JP" sz="1100" b="1" baseline="0" dirty="0"/>
              <a:t>8PIN </a:t>
            </a:r>
            <a:r>
              <a:rPr kumimoji="1" lang="en-US" altLang="ja-JP" sz="1100" b="1" baseline="0" dirty="0" smtClean="0"/>
              <a:t>open timing</a:t>
            </a:r>
            <a:endParaRPr kumimoji="1" lang="ja-JP" altLang="en-US" sz="1100" b="1" dirty="0"/>
          </a:p>
        </p:txBody>
      </p:sp>
      <p:pic>
        <p:nvPicPr>
          <p:cNvPr id="10" name="図 9" descr="D:\001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66" y="315984"/>
            <a:ext cx="3759776" cy="28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43"/>
          <p:cNvSpPr txBox="1"/>
          <p:nvPr/>
        </p:nvSpPr>
        <p:spPr>
          <a:xfrm>
            <a:off x="4446543" y="294434"/>
            <a:ext cx="1565617" cy="298843"/>
          </a:xfrm>
          <a:prstGeom prst="rect">
            <a:avLst/>
          </a:prstGeom>
          <a:solidFill>
            <a:srgbClr val="FFFF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 dirty="0" smtClean="0"/>
              <a:t>IC</a:t>
            </a:r>
            <a:r>
              <a:rPr kumimoji="1" lang="en-US" altLang="ja-JP" sz="1100" b="1" baseline="0" dirty="0" smtClean="0"/>
              <a:t> </a:t>
            </a:r>
            <a:r>
              <a:rPr kumimoji="1" lang="en-US" altLang="ja-JP" sz="1100" b="1" baseline="0" dirty="0"/>
              <a:t>9PIN </a:t>
            </a:r>
            <a:r>
              <a:rPr kumimoji="1" lang="en-US" altLang="ja-JP" sz="1100" b="1" baseline="0" dirty="0" smtClean="0"/>
              <a:t>open timing</a:t>
            </a:r>
            <a:endParaRPr kumimoji="1" lang="ja-JP" altLang="en-US" sz="1100" b="1" dirty="0"/>
          </a:p>
        </p:txBody>
      </p:sp>
      <p:sp>
        <p:nvSpPr>
          <p:cNvPr id="12" name="テキスト ボックス 56"/>
          <p:cNvSpPr txBox="1"/>
          <p:nvPr/>
        </p:nvSpPr>
        <p:spPr>
          <a:xfrm>
            <a:off x="838249" y="1492268"/>
            <a:ext cx="457433" cy="2709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>
                <a:solidFill>
                  <a:srgbClr val="7030A0"/>
                </a:solidFill>
              </a:rPr>
              <a:t>5V-C</a:t>
            </a:r>
            <a:endParaRPr kumimoji="1" lang="ja-JP" altLang="en-US" sz="1100" b="1">
              <a:solidFill>
                <a:srgbClr val="7030A0"/>
              </a:solidFill>
            </a:endParaRPr>
          </a:p>
        </p:txBody>
      </p:sp>
      <p:sp>
        <p:nvSpPr>
          <p:cNvPr id="13" name="テキスト ボックス 57"/>
          <p:cNvSpPr txBox="1"/>
          <p:nvPr/>
        </p:nvSpPr>
        <p:spPr>
          <a:xfrm>
            <a:off x="838250" y="2097387"/>
            <a:ext cx="457433" cy="2709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>
                <a:solidFill>
                  <a:srgbClr val="00B050"/>
                </a:solidFill>
              </a:rPr>
              <a:t>+5V</a:t>
            </a:r>
            <a:endParaRPr kumimoji="1" lang="ja-JP" altLang="en-US" sz="1100" b="1">
              <a:solidFill>
                <a:srgbClr val="00B050"/>
              </a:solidFill>
            </a:endParaRPr>
          </a:p>
        </p:txBody>
      </p:sp>
      <p:sp>
        <p:nvSpPr>
          <p:cNvPr id="14" name="テキスト ボックス 60"/>
          <p:cNvSpPr txBox="1"/>
          <p:nvPr/>
        </p:nvSpPr>
        <p:spPr>
          <a:xfrm>
            <a:off x="767012" y="996008"/>
            <a:ext cx="460635" cy="26856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>
                <a:solidFill>
                  <a:srgbClr val="CC9900"/>
                </a:solidFill>
              </a:rPr>
              <a:t>24V</a:t>
            </a:r>
            <a:endParaRPr kumimoji="1" lang="ja-JP" altLang="en-US" sz="1100" b="1">
              <a:solidFill>
                <a:srgbClr val="CC9900"/>
              </a:solidFill>
            </a:endParaRPr>
          </a:p>
        </p:txBody>
      </p:sp>
      <p:sp>
        <p:nvSpPr>
          <p:cNvPr id="15" name="テキスト ボックス 61"/>
          <p:cNvSpPr txBox="1"/>
          <p:nvPr/>
        </p:nvSpPr>
        <p:spPr>
          <a:xfrm>
            <a:off x="4446543" y="1492268"/>
            <a:ext cx="457433" cy="2709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>
                <a:solidFill>
                  <a:srgbClr val="7030A0"/>
                </a:solidFill>
              </a:rPr>
              <a:t>5V-C</a:t>
            </a:r>
            <a:endParaRPr kumimoji="1" lang="ja-JP" altLang="en-US" sz="1100" b="1">
              <a:solidFill>
                <a:srgbClr val="7030A0"/>
              </a:solidFill>
            </a:endParaRPr>
          </a:p>
        </p:txBody>
      </p:sp>
      <p:sp>
        <p:nvSpPr>
          <p:cNvPr id="16" name="テキスト ボックス 62"/>
          <p:cNvSpPr txBox="1"/>
          <p:nvPr/>
        </p:nvSpPr>
        <p:spPr>
          <a:xfrm>
            <a:off x="4446544" y="2097387"/>
            <a:ext cx="457433" cy="2709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>
                <a:solidFill>
                  <a:srgbClr val="00B050"/>
                </a:solidFill>
              </a:rPr>
              <a:t>+5V</a:t>
            </a:r>
            <a:endParaRPr kumimoji="1" lang="ja-JP" altLang="en-US" sz="1100" b="1">
              <a:solidFill>
                <a:srgbClr val="00B050"/>
              </a:solidFill>
            </a:endParaRPr>
          </a:p>
        </p:txBody>
      </p:sp>
      <p:sp>
        <p:nvSpPr>
          <p:cNvPr id="17" name="テキスト ボックス 63"/>
          <p:cNvSpPr txBox="1"/>
          <p:nvPr/>
        </p:nvSpPr>
        <p:spPr>
          <a:xfrm>
            <a:off x="4378508" y="996008"/>
            <a:ext cx="457433" cy="26856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>
                <a:solidFill>
                  <a:srgbClr val="CC9900"/>
                </a:solidFill>
              </a:rPr>
              <a:t>24V</a:t>
            </a:r>
            <a:endParaRPr kumimoji="1" lang="ja-JP" altLang="en-US" sz="1100" b="1">
              <a:solidFill>
                <a:srgbClr val="CC9900"/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H="1">
            <a:off x="1426029" y="596383"/>
            <a:ext cx="193643" cy="5213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5127172" y="596383"/>
            <a:ext cx="193643" cy="5213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1113764" y="4005064"/>
            <a:ext cx="18592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/>
              <a:t>Gold:VIN</a:t>
            </a:r>
            <a:endParaRPr kumimoji="1" lang="en-US" altLang="ja-JP" sz="2800" dirty="0" smtClean="0"/>
          </a:p>
          <a:p>
            <a:r>
              <a:rPr lang="en-US" altLang="ja-JP" sz="2800" dirty="0" err="1" smtClean="0"/>
              <a:t>Green:Vout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36015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20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AVCテクノロジー株式会社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河野 繕朗</dc:creator>
  <cp:lastModifiedBy>蔵原 健策</cp:lastModifiedBy>
  <cp:revision>6</cp:revision>
  <dcterms:created xsi:type="dcterms:W3CDTF">2016-07-12T01:35:45Z</dcterms:created>
  <dcterms:modified xsi:type="dcterms:W3CDTF">2016-07-15T09:55:46Z</dcterms:modified>
</cp:coreProperties>
</file>