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180" autoAdjust="0"/>
  </p:normalViewPr>
  <p:slideViewPr>
    <p:cSldViewPr>
      <p:cViewPr varScale="1">
        <p:scale>
          <a:sx n="47" d="100"/>
          <a:sy n="47" d="100"/>
        </p:scale>
        <p:origin x="-1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92B95-1C79-42D7-93EF-D709628BE323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798DA-BB6F-458F-A2E0-E5AE225BF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5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Vin = 3.8 V</a:t>
            </a:r>
          </a:p>
          <a:p>
            <a:r>
              <a:rPr lang="en-US" dirty="0" smtClean="0"/>
              <a:t>NR/SS pin:</a:t>
            </a:r>
            <a:r>
              <a:rPr lang="en-US" baseline="0" dirty="0" smtClean="0"/>
              <a:t> 	</a:t>
            </a:r>
            <a:r>
              <a:rPr lang="en-US" baseline="0" dirty="0" err="1" smtClean="0"/>
              <a:t>Vhigh</a:t>
            </a:r>
            <a:r>
              <a:rPr lang="en-US" baseline="0" dirty="0" smtClean="0"/>
              <a:t> = 2.8 V</a:t>
            </a:r>
          </a:p>
          <a:p>
            <a:r>
              <a:rPr lang="en-US" baseline="0" dirty="0" smtClean="0"/>
              <a:t>                	</a:t>
            </a:r>
            <a:r>
              <a:rPr lang="en-US" baseline="0" dirty="0" err="1" smtClean="0"/>
              <a:t>Vlow</a:t>
            </a:r>
            <a:r>
              <a:rPr lang="en-US" baseline="0" dirty="0" smtClean="0"/>
              <a:t> = .5 V</a:t>
            </a:r>
          </a:p>
          <a:p>
            <a:r>
              <a:rPr lang="en-US" baseline="0" dirty="0" smtClean="0"/>
              <a:t>	lead time = 50 us</a:t>
            </a:r>
          </a:p>
          <a:p>
            <a:r>
              <a:rPr lang="en-US" baseline="0" dirty="0" smtClean="0"/>
              <a:t>	period = 300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baseline="0" dirty="0" smtClean="0"/>
              <a:t>	pulse width = 150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Rload</a:t>
            </a:r>
            <a:r>
              <a:rPr lang="en-US" dirty="0" smtClean="0"/>
              <a:t> = 3300</a:t>
            </a:r>
            <a:r>
              <a:rPr lang="en-US" baseline="0" dirty="0" smtClean="0"/>
              <a:t> ohm</a:t>
            </a:r>
            <a:endParaRPr lang="en-US" dirty="0" smtClean="0"/>
          </a:p>
          <a:p>
            <a:r>
              <a:rPr lang="en-US" dirty="0" err="1" smtClean="0"/>
              <a:t>Iload</a:t>
            </a:r>
            <a:r>
              <a:rPr lang="en-US" dirty="0" smtClean="0"/>
              <a:t> = 2.8/3300 = .84 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798DA-BB6F-458F-A2E0-E5AE225BFF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65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Vin = 3.8 V</a:t>
            </a:r>
          </a:p>
          <a:p>
            <a:r>
              <a:rPr lang="en-US" dirty="0" smtClean="0"/>
              <a:t>NR/SS pin:</a:t>
            </a:r>
            <a:r>
              <a:rPr lang="en-US" baseline="0" dirty="0" smtClean="0"/>
              <a:t> 	</a:t>
            </a:r>
            <a:r>
              <a:rPr lang="en-US" baseline="0" dirty="0" err="1" smtClean="0"/>
              <a:t>Vhigh</a:t>
            </a:r>
            <a:r>
              <a:rPr lang="en-US" baseline="0" dirty="0" smtClean="0"/>
              <a:t> = 2.8 V</a:t>
            </a:r>
          </a:p>
          <a:p>
            <a:r>
              <a:rPr lang="en-US" baseline="0" dirty="0" smtClean="0"/>
              <a:t>                	</a:t>
            </a:r>
            <a:r>
              <a:rPr lang="en-US" baseline="0" dirty="0" err="1" smtClean="0"/>
              <a:t>Vlow</a:t>
            </a:r>
            <a:r>
              <a:rPr lang="en-US" baseline="0" dirty="0" smtClean="0"/>
              <a:t> = .5 V</a:t>
            </a:r>
          </a:p>
          <a:p>
            <a:r>
              <a:rPr lang="en-US" baseline="0" dirty="0" smtClean="0"/>
              <a:t>	lead time = 50 us</a:t>
            </a:r>
          </a:p>
          <a:p>
            <a:r>
              <a:rPr lang="en-US" baseline="0" dirty="0" smtClean="0"/>
              <a:t>	period = 300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baseline="0" dirty="0" smtClean="0"/>
              <a:t>	pulse width = 150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dirty="0" err="1" smtClean="0"/>
              <a:t>Rload</a:t>
            </a:r>
            <a:r>
              <a:rPr lang="en-US" dirty="0" smtClean="0"/>
              <a:t> = 3300</a:t>
            </a:r>
            <a:r>
              <a:rPr lang="en-US" baseline="0" dirty="0" smtClean="0"/>
              <a:t> ohm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Iload</a:t>
            </a:r>
            <a:r>
              <a:rPr lang="en-US" dirty="0" smtClean="0"/>
              <a:t> = 2.8/3300 = .84 mA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798DA-BB6F-458F-A2E0-E5AE225BFF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34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Vin = 3.8 V</a:t>
            </a:r>
          </a:p>
          <a:p>
            <a:r>
              <a:rPr lang="en-US" dirty="0" smtClean="0"/>
              <a:t>NR/SS pin:</a:t>
            </a:r>
            <a:r>
              <a:rPr lang="en-US" baseline="0" dirty="0" smtClean="0"/>
              <a:t> 	</a:t>
            </a:r>
            <a:r>
              <a:rPr lang="en-US" baseline="0" dirty="0" err="1" smtClean="0"/>
              <a:t>Vhigh</a:t>
            </a:r>
            <a:r>
              <a:rPr lang="en-US" baseline="0" dirty="0" smtClean="0"/>
              <a:t> = 2.8 V</a:t>
            </a:r>
          </a:p>
          <a:p>
            <a:r>
              <a:rPr lang="en-US" baseline="0" dirty="0" smtClean="0"/>
              <a:t>                	</a:t>
            </a:r>
            <a:r>
              <a:rPr lang="en-US" baseline="0" dirty="0" err="1" smtClean="0"/>
              <a:t>Vlow</a:t>
            </a:r>
            <a:r>
              <a:rPr lang="en-US" baseline="0" dirty="0" smtClean="0"/>
              <a:t> = .5 V</a:t>
            </a:r>
          </a:p>
          <a:p>
            <a:r>
              <a:rPr lang="en-US" baseline="0" dirty="0" smtClean="0"/>
              <a:t>	lead time = 15 us</a:t>
            </a:r>
          </a:p>
          <a:p>
            <a:r>
              <a:rPr lang="en-US" baseline="0" dirty="0" smtClean="0"/>
              <a:t>	period = 300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baseline="0" dirty="0" smtClean="0"/>
              <a:t>	pulse width = 150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dirty="0" err="1" smtClean="0"/>
              <a:t>Rload</a:t>
            </a:r>
            <a:r>
              <a:rPr lang="en-US" dirty="0" smtClean="0"/>
              <a:t> = 33</a:t>
            </a:r>
            <a:r>
              <a:rPr lang="en-US" baseline="0" dirty="0" smtClean="0"/>
              <a:t> ohm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Iload</a:t>
            </a:r>
            <a:r>
              <a:rPr lang="en-US" dirty="0" smtClean="0"/>
              <a:t> = 2.8/33 = 84 mA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798DA-BB6F-458F-A2E0-E5AE225BFF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3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Vin = 3.8 V</a:t>
            </a:r>
          </a:p>
          <a:p>
            <a:r>
              <a:rPr lang="en-US" dirty="0" smtClean="0"/>
              <a:t>NR/SS pin:</a:t>
            </a:r>
            <a:r>
              <a:rPr lang="en-US" baseline="0" dirty="0" smtClean="0"/>
              <a:t> 	</a:t>
            </a:r>
            <a:r>
              <a:rPr lang="en-US" baseline="0" dirty="0" err="1" smtClean="0"/>
              <a:t>Vhigh</a:t>
            </a:r>
            <a:r>
              <a:rPr lang="en-US" baseline="0" dirty="0" smtClean="0"/>
              <a:t> = 2.8 V</a:t>
            </a:r>
          </a:p>
          <a:p>
            <a:r>
              <a:rPr lang="en-US" baseline="0" dirty="0" smtClean="0"/>
              <a:t>                	</a:t>
            </a:r>
            <a:r>
              <a:rPr lang="en-US" baseline="0" dirty="0" err="1" smtClean="0"/>
              <a:t>Vlow</a:t>
            </a:r>
            <a:r>
              <a:rPr lang="en-US" baseline="0" dirty="0" smtClean="0"/>
              <a:t> = .5 V</a:t>
            </a:r>
          </a:p>
          <a:p>
            <a:r>
              <a:rPr lang="en-US" baseline="0" dirty="0" smtClean="0"/>
              <a:t>	lead time = 15 us</a:t>
            </a:r>
          </a:p>
          <a:p>
            <a:r>
              <a:rPr lang="en-US" baseline="0" dirty="0" smtClean="0"/>
              <a:t>	period = 300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baseline="0" dirty="0" smtClean="0"/>
              <a:t>	pulse width = 150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dirty="0" err="1" smtClean="0"/>
              <a:t>Rload</a:t>
            </a:r>
            <a:r>
              <a:rPr lang="en-US" dirty="0" smtClean="0"/>
              <a:t> = 33</a:t>
            </a:r>
            <a:r>
              <a:rPr lang="en-US" baseline="0" dirty="0" smtClean="0"/>
              <a:t> ohm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Iload</a:t>
            </a:r>
            <a:r>
              <a:rPr lang="en-US" dirty="0" smtClean="0"/>
              <a:t> = 2.8/33 = 84 mA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798DA-BB6F-458F-A2E0-E5AE225BFF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0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Vin = 3.8 V</a:t>
            </a:r>
          </a:p>
          <a:p>
            <a:r>
              <a:rPr lang="en-US" dirty="0" smtClean="0"/>
              <a:t>NR/SS pin:</a:t>
            </a:r>
            <a:r>
              <a:rPr lang="en-US" baseline="0" dirty="0" smtClean="0"/>
              <a:t> 	</a:t>
            </a:r>
            <a:r>
              <a:rPr lang="en-US" baseline="0" dirty="0" err="1" smtClean="0"/>
              <a:t>Vhigh</a:t>
            </a:r>
            <a:r>
              <a:rPr lang="en-US" baseline="0" dirty="0" smtClean="0"/>
              <a:t> = 2.8 V</a:t>
            </a:r>
          </a:p>
          <a:p>
            <a:r>
              <a:rPr lang="en-US" baseline="0" dirty="0" smtClean="0"/>
              <a:t>                	</a:t>
            </a:r>
            <a:r>
              <a:rPr lang="en-US" baseline="0" dirty="0" err="1" smtClean="0"/>
              <a:t>Vlow</a:t>
            </a:r>
            <a:r>
              <a:rPr lang="en-US" baseline="0" dirty="0" smtClean="0"/>
              <a:t> = .5 V</a:t>
            </a:r>
          </a:p>
          <a:p>
            <a:r>
              <a:rPr lang="en-US" baseline="0" dirty="0" smtClean="0"/>
              <a:t>	lead time = 15 us</a:t>
            </a:r>
          </a:p>
          <a:p>
            <a:r>
              <a:rPr lang="en-US" baseline="0" dirty="0" smtClean="0"/>
              <a:t>	period = 300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baseline="0" dirty="0" smtClean="0"/>
              <a:t>	pulse width = 150 </a:t>
            </a:r>
            <a:r>
              <a:rPr lang="en-US" baseline="0" dirty="0" err="1" smtClean="0"/>
              <a:t>ms</a:t>
            </a:r>
            <a:endParaRPr lang="en-US" baseline="0" dirty="0" smtClean="0"/>
          </a:p>
          <a:p>
            <a:r>
              <a:rPr lang="en-US" dirty="0" err="1" smtClean="0"/>
              <a:t>Rload</a:t>
            </a:r>
            <a:r>
              <a:rPr lang="en-US" dirty="0" smtClean="0"/>
              <a:t> = 33</a:t>
            </a:r>
            <a:r>
              <a:rPr lang="en-US" baseline="0" dirty="0" smtClean="0"/>
              <a:t> ohm</a:t>
            </a:r>
            <a:endParaRPr lang="en-US" dirty="0" smtClean="0"/>
          </a:p>
          <a:p>
            <a:r>
              <a:rPr lang="en-US" dirty="0" err="1" smtClean="0"/>
              <a:t>Iload</a:t>
            </a:r>
            <a:r>
              <a:rPr lang="en-US" dirty="0" smtClean="0"/>
              <a:t> = 2.8/33 = 84 mA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798DA-BB6F-458F-A2E0-E5AE225BFF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0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0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0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8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9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1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0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8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0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5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BD7C9-75E4-4706-B613-7229EA7A8455}" type="datetimeFigureOut">
              <a:rPr lang="en-US" smtClean="0"/>
              <a:t>7/30/2019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9FFDD-4870-4BF0-8EAB-22AC6005C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6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0233987\Documents\TPS7A8300\sr2vusec500ma-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305800" cy="622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977832"/>
            <a:ext cx="1219200" cy="130816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NR/SS input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FF0000"/>
                </a:solidFill>
              </a:rPr>
              <a:t>Vout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PG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00FA71"/>
                </a:solidFill>
              </a:rPr>
              <a:t>Iin</a:t>
            </a:r>
            <a:endParaRPr lang="en-US" sz="1600" dirty="0">
              <a:solidFill>
                <a:srgbClr val="00FA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09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0233987\Documents\TPS7A8300\sr2vusec500ma-n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82000" cy="628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34000" y="838200"/>
            <a:ext cx="1219200" cy="130816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NR/SS input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FF0000"/>
                </a:solidFill>
              </a:rPr>
              <a:t>Vout</a:t>
            </a:r>
            <a:endParaRPr lang="en-US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PG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00FA71"/>
                </a:solidFill>
              </a:rPr>
              <a:t>Iin</a:t>
            </a:r>
            <a:endParaRPr lang="en-US" sz="1600" dirty="0">
              <a:solidFill>
                <a:srgbClr val="00FA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1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A0233987\Documents\TPS7A8300\sr2vusec500ma-n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8392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410200" y="977832"/>
            <a:ext cx="1219200" cy="13081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chemeClr val="bg2">
                    <a:lumMod val="50000"/>
                  </a:schemeClr>
                </a:solidFill>
              </a:rPr>
              <a:t>NR/SS input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FF0000"/>
                </a:solidFill>
              </a:rPr>
              <a:t>Vout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B0F0"/>
                </a:solidFill>
              </a:rPr>
              <a:t>PG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FA71"/>
                </a:solidFill>
              </a:rPr>
              <a:t>Iin</a:t>
            </a:r>
            <a:endParaRPr lang="en-US" sz="1600" dirty="0">
              <a:solidFill>
                <a:srgbClr val="00FA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9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0233987\Documents\TPS7A8300\sr2vusec500ma-n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399"/>
            <a:ext cx="8763000" cy="657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822332" y="804153"/>
            <a:ext cx="1219200" cy="13081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chemeClr val="bg2">
                    <a:lumMod val="50000"/>
                  </a:schemeClr>
                </a:solidFill>
              </a:rPr>
              <a:t>NR/SS input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FF0000"/>
                </a:solidFill>
              </a:rPr>
              <a:t>Vout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B0F0"/>
                </a:solidFill>
              </a:rPr>
              <a:t>PG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FA71"/>
                </a:solidFill>
              </a:rPr>
              <a:t>Iin</a:t>
            </a:r>
            <a:endParaRPr lang="en-US" sz="1600" dirty="0">
              <a:solidFill>
                <a:srgbClr val="00FA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36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0233987\Documents\TPS7A8300\sr2vusec500ma-n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399"/>
            <a:ext cx="8763000" cy="657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219200" y="914400"/>
            <a:ext cx="1219200" cy="130816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chemeClr val="bg2">
                    <a:lumMod val="50000"/>
                  </a:schemeClr>
                </a:solidFill>
              </a:rPr>
              <a:t>NR/SS input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FF0000"/>
                </a:solidFill>
              </a:rPr>
              <a:t>Vout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B0F0"/>
                </a:solidFill>
              </a:rPr>
              <a:t>PG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smtClean="0">
                <a:solidFill>
                  <a:srgbClr val="00FA71"/>
                </a:solidFill>
              </a:rPr>
              <a:t>Iin</a:t>
            </a:r>
            <a:endParaRPr lang="en-US" sz="1600" dirty="0">
              <a:solidFill>
                <a:srgbClr val="00FA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62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2795</TotalTime>
  <Words>65</Words>
  <Application>Microsoft Office PowerPoint</Application>
  <PresentationFormat>On-screen Show (4:3)</PresentationFormat>
  <Paragraphs>66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Butts, Nicholas</dc:creator>
  <cp:lastModifiedBy>Butts, Nicholas</cp:lastModifiedBy>
  <cp:revision>8</cp:revision>
  <dcterms:created xsi:type="dcterms:W3CDTF">2019-07-30T18:49:36Z</dcterms:created>
  <dcterms:modified xsi:type="dcterms:W3CDTF">2019-08-01T17:24:38Z</dcterms:modified>
</cp:coreProperties>
</file>