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6BEB7E-5893-4DC6-BAD8-E480D41FC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DCA920F-554B-4F99-90FA-BE8B0427E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3AE67-4DFA-4661-9EE6-8BE7A20B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F53-2B35-48AD-9D01-7F7BEFB7EE7C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C43229-91F6-4EA2-99BF-8D565BA77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7635B3-47D1-4349-A6EF-EAF6D937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C0A1-B8AC-4B27-A022-73CE92A7C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03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AC5ED8-8D19-479C-A3EE-74435B128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9D7CF1-466A-4A31-AAB6-D0886B56B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1C09F9-E933-4D98-AC0B-041D3DE66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F53-2B35-48AD-9D01-7F7BEFB7EE7C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2D9AAF-3C6D-46B5-B277-56B9F370D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E6CFC2-38B6-4BBE-A168-BA7C0B445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C0A1-B8AC-4B27-A022-73CE92A7C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50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1D32924-FF06-4599-AC2A-72AB5A3B74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0EA2C6-99B4-4770-A320-420CC20EF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1E22CD-9F34-4DE1-A78B-74296C865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F53-2B35-48AD-9D01-7F7BEFB7EE7C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E12370-F317-4BFF-A5D4-080A022A6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72E6C2-24A0-4FEE-9A28-6B092A47F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C0A1-B8AC-4B27-A022-73CE92A7C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77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1CAF13-D904-41C2-8978-2BDFDE855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825DEA-EB00-4C34-87CD-1AA76815D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0D872F-DB27-40FD-B034-FEA2A4DA3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F53-2B35-48AD-9D01-7F7BEFB7EE7C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88DBEE-CB28-4271-A854-BCC15514F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A6EB16-2F8A-4816-9088-622FFBC7D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C0A1-B8AC-4B27-A022-73CE92A7C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74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034B66-33A8-40A6-82D8-E67FE979F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AF8284C-FC0A-4596-8665-262E8867C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014E06-067F-4F15-A5A4-3EB549C87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F53-2B35-48AD-9D01-7F7BEFB7EE7C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411E92-2271-4326-8498-22E0B99AE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A16CC2-D62E-4659-A442-CD0143D73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C0A1-B8AC-4B27-A022-73CE92A7C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53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7D3ECF-1813-4E01-A50F-71727B36B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8F4C4C-882F-4BE1-8B30-550605E0BB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D1E634B-542C-45E3-A195-BAF9BA869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9E80E0-7211-4273-8640-21A694547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F53-2B35-48AD-9D01-7F7BEFB7EE7C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2073B7-DFEC-4987-B504-415C8EE46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7F989A-BC31-416C-9169-D4E5BF178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C0A1-B8AC-4B27-A022-73CE92A7C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46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26D82-86C8-47AD-B72F-0DCD834C1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3A2D38-35F3-4565-8119-E1A806293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B56C13-C3FA-4B9B-9DAF-49B71BFCE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AB11CF1-F2C5-45C5-8781-E756B3A58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F2D2747-F705-4BBC-9663-B6D0F0BC1C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814ACF9-F423-4627-9A96-0E20A70BD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F53-2B35-48AD-9D01-7F7BEFB7EE7C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FED2FD9-9497-4C02-A64D-0B1914EB9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52E5F51-156C-4FEE-AB34-C03B6939F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C0A1-B8AC-4B27-A022-73CE92A7C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04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293BA9-D61D-4742-BA20-7C861F2EB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0188BBB-F6AB-4AC0-B681-66127C685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F53-2B35-48AD-9D01-7F7BEFB7EE7C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12B52DD-DBFD-4012-984E-5AEF28CA3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97885A-F07F-464C-82C1-35BD994F7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C0A1-B8AC-4B27-A022-73CE92A7C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16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190B52D-73FE-43B1-82C5-A62A95443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F53-2B35-48AD-9D01-7F7BEFB7EE7C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D5FE8FB-9FAB-4F3F-BD83-A369F3B6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C038A7A-93F0-4CEE-BAF6-AD0E77075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C0A1-B8AC-4B27-A022-73CE92A7C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72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8A5A49-C466-45C5-B318-E8F823824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9A82A6-CF24-456D-8770-30A06506B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E4B0B9-7975-4EA4-B1A7-BE2982AFD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6CC67E-609C-4084-9B48-78E468BFC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F53-2B35-48AD-9D01-7F7BEFB7EE7C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84A458-4DBF-460A-91A2-9F78A167F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3E7403-B252-40E6-9497-0E7937D4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C0A1-B8AC-4B27-A022-73CE92A7C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45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AAA3A1-26D2-4AF5-944D-BBBC5017A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34DA6B9-40AA-47C1-92DC-D728D25EA8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239DBD-6B63-4DB7-94BF-47A577859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DC9A08-3298-4956-B0A2-34FF42128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F53-2B35-48AD-9D01-7F7BEFB7EE7C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99B62B-8AE4-453F-B2A8-0DF9FD0AE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92FFC5-61D6-4CBB-95EE-B695B2B75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C0A1-B8AC-4B27-A022-73CE92A7C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9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F099D04-DDF7-415A-AC02-DB3C150E1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4A60F2-0342-4AE0-A908-D1E4747A1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0F871F-0FE4-4371-B1EA-B321C4BF96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E2F53-2B35-48AD-9D01-7F7BEFB7EE7C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92A2E5-3BD2-4085-861B-744CAD2E0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A07716-8157-4CCC-89F7-6BA37470A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BC0A1-B8AC-4B27-A022-73CE92A7C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27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2e.ti.com/cfs-file/__key/communityserver-discussions-components-files/196/Screenshot-2023_2D00_03_2D00_14-124602.png">
            <a:extLst>
              <a:ext uri="{FF2B5EF4-FFF2-40B4-BE49-F238E27FC236}">
                <a16:creationId xmlns:a16="http://schemas.microsoft.com/office/drawing/2014/main" id="{8139498B-8F20-41DD-A0B5-1D7EF909E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1390650"/>
            <a:ext cx="10029825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9D1E7909-618D-4FBE-90D5-D7BB02E46E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954" y="-17417"/>
            <a:ext cx="4989789" cy="1038144"/>
          </a:xfrm>
          <a:prstGeom prst="rect">
            <a:avLst/>
          </a:prstGeom>
        </p:spPr>
      </p:pic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1943F2D6-60B3-4331-AFFA-F48669688B48}"/>
              </a:ext>
            </a:extLst>
          </p:cNvPr>
          <p:cNvCxnSpPr>
            <a:cxnSpLocks/>
          </p:cNvCxnSpPr>
          <p:nvPr/>
        </p:nvCxnSpPr>
        <p:spPr>
          <a:xfrm flipH="1">
            <a:off x="7846423" y="787869"/>
            <a:ext cx="1190822" cy="1180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>
            <a:extLst>
              <a:ext uri="{FF2B5EF4-FFF2-40B4-BE49-F238E27FC236}">
                <a16:creationId xmlns:a16="http://schemas.microsoft.com/office/drawing/2014/main" id="{5C06ED28-3DCB-4166-BD3F-4BF0FAFF5C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5494" y="5155091"/>
            <a:ext cx="4481894" cy="756861"/>
          </a:xfrm>
          <a:prstGeom prst="rect">
            <a:avLst/>
          </a:prstGeom>
        </p:spPr>
      </p:pic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621C1D9C-C065-45A9-ACC0-74641630D7CC}"/>
              </a:ext>
            </a:extLst>
          </p:cNvPr>
          <p:cNvCxnSpPr>
            <a:cxnSpLocks/>
          </p:cNvCxnSpPr>
          <p:nvPr/>
        </p:nvCxnSpPr>
        <p:spPr>
          <a:xfrm flipH="1" flipV="1">
            <a:off x="7776754" y="3143794"/>
            <a:ext cx="1062447" cy="2177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9CA5320-1658-4FB8-A6DF-0DA90C2E13AE}"/>
              </a:ext>
            </a:extLst>
          </p:cNvPr>
          <p:cNvSpPr/>
          <p:nvPr/>
        </p:nvSpPr>
        <p:spPr>
          <a:xfrm>
            <a:off x="3768803" y="911288"/>
            <a:ext cx="2980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High-side peak current limit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F7CB030-3C79-4AD6-87D9-D1CDC1F1BD6C}"/>
              </a:ext>
            </a:extLst>
          </p:cNvPr>
          <p:cNvSpPr/>
          <p:nvPr/>
        </p:nvSpPr>
        <p:spPr>
          <a:xfrm>
            <a:off x="7329813" y="6065911"/>
            <a:ext cx="3018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Low-side valley current limit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04107754-1F76-433E-BF4D-65F166389348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8769531" y="5695406"/>
            <a:ext cx="69670" cy="370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A8A07113-F62C-4B52-9898-5316E43FCDCB}"/>
              </a:ext>
            </a:extLst>
          </p:cNvPr>
          <p:cNvCxnSpPr>
            <a:cxnSpLocks/>
          </p:cNvCxnSpPr>
          <p:nvPr/>
        </p:nvCxnSpPr>
        <p:spPr>
          <a:xfrm flipH="1">
            <a:off x="6627223" y="633047"/>
            <a:ext cx="1149531" cy="462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739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Takahashi, Noriyuki</dc:creator>
  <cp:lastModifiedBy>Takahashi, Noriyuki</cp:lastModifiedBy>
  <cp:revision>1</cp:revision>
  <dcterms:created xsi:type="dcterms:W3CDTF">2023-03-21T14:12:00Z</dcterms:created>
  <dcterms:modified xsi:type="dcterms:W3CDTF">2023-03-21T14:15:24Z</dcterms:modified>
</cp:coreProperties>
</file>