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1DB6C-1B2F-47C5-C4BB-2F5A2D96F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900C1-F16E-2549-82A8-C0DE0E45DE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263A7-F943-6EE8-088B-78AD4B907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BDA58-61F1-F3DB-5F2F-D14AF40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25FB5-267B-5C17-E2E4-D1D560054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898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FB00-F8BB-B7E8-DE35-61A6554C0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F4895A-8D13-3F86-523C-B73821B8B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08F3C-5DD3-1513-62F5-0ADCD4F91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F95FB-220C-A50A-84BD-877DBA5AD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731A7-2CFE-2F50-E87E-FF6C45C7A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797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3C286C-B9B4-923A-59D9-870774E76D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603401-12F5-CA7B-15A1-CB9357867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9E97D-C68A-F55F-C153-B337A6C50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E0601-29F0-207E-CC10-8307DF94A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F86DB-0635-DBA4-43A8-1B1CEB989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462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5D8A4-9179-AEAA-CC52-244D6CFF9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2A963-B7E1-74D7-3440-AD4B02354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5B1B1-4793-124C-3B9F-B6DC5C079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5E7E2-1E01-7F98-C5F6-140942E1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73EDC-9093-1E4A-977C-02DF70F1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0109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3E73B-E65B-62E6-7EC7-25B53303D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CDD7F-8983-E950-0347-5C81F595D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A28FE-436B-A431-08E0-5619451E1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BBAF5-E6ED-A5AB-45FD-EF1A4A979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5F148-B228-E18C-A527-2BB54C776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341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2B67B-045C-DA36-0E27-58E06DDE4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7A05E-84B0-2723-66FC-15EBA67AB9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087EC8-AFFB-D6B4-1A5F-394FA05B4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857D9B-B215-DC5D-5B96-5B04C2601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CB2FA-857F-DA3B-3B50-4D51D3A24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2D0287-06A0-1E60-2455-A582E1704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34A2C-FF7E-8C10-02F1-086BF088D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C07C2-5296-B746-7EA8-F7A489E57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3B9C7A-3E86-76AC-3C68-0AA95F170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D51919-E51C-57D1-567E-21674ECE0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FA0FEE-C684-C886-5D6C-17E4CCF81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CDDE6C-4611-3868-F329-62C9201C4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ABE460-ED6D-CCDF-4FF9-C1A6C549F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273487-7E9F-17A0-6989-BF02F286A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119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00559-4645-5A8E-7519-EE3616282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69D538-D910-54D9-4BF3-9C9C46570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582A2D-8B2B-DBF5-5E1B-0A3D74FF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928391-26A9-00A6-8277-E76E21515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039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3D2280-940A-FD24-AF57-D3C2D85DD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EA5FCC-8E7D-3B81-6AF9-EF8588EA5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716EC-4954-A792-E535-66E76E994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2478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C8A2B-357A-D1F4-DCC5-05ABC6F47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E5F49-34D9-D5FD-CD7A-925E87FB4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31FD2C-ED6B-11F0-104C-CF0D8C796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4ACEA-04C0-BAAD-F584-B945B271D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3205A2-F7A2-539D-1D16-34C591AFC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540F7-2D07-6E79-EBBA-EED54D87C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458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C3A2E-0D88-9F00-1C23-DD39DB00F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8A5C3A-EA6F-DDBE-BA04-4A1E43498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6AF8F-0D1B-23D2-FB54-CC38BD09B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AB5EE-1E8E-DBD4-97B9-E926E25D4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B8A664-F86C-4AC6-CD39-A2C4355AC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D380E-459E-465E-8B1C-07C2802E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348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842919-3C33-3510-FB5C-5FB329F24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B195D-76E8-0E61-A6AD-F79DD2943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85E78-D81D-32D9-3DF1-68B3432C82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FAB74-296A-4A01-9669-15C26D5079E7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21D29-DA83-E944-8017-7C2A781235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1D08D-82CE-2B9D-72E2-6211495EA8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9E59A-BD65-4186-8B50-A1A47A2C2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516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D67FD9-6D6A-8D26-83F4-427858D1A7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9735"/>
            <a:ext cx="12192000" cy="523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399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Vinay</dc:creator>
  <cp:lastModifiedBy>Vinay</cp:lastModifiedBy>
  <cp:revision>1</cp:revision>
  <dcterms:created xsi:type="dcterms:W3CDTF">2025-08-24T04:40:06Z</dcterms:created>
  <dcterms:modified xsi:type="dcterms:W3CDTF">2025-08-24T04:40:36Z</dcterms:modified>
</cp:coreProperties>
</file>