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49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28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98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40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50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89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06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53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21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13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10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1B67-2AED-4564-8C9D-41B20E0B9731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DB7F7-0E5C-4856-AFB0-EDA729473D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5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779864" y="2477721"/>
            <a:ext cx="7453932" cy="1982286"/>
            <a:chOff x="1076479" y="2759075"/>
            <a:chExt cx="7453932" cy="1982286"/>
          </a:xfrm>
        </p:grpSpPr>
        <p:sp>
          <p:nvSpPr>
            <p:cNvPr id="5" name="矩形 4"/>
            <p:cNvSpPr/>
            <p:nvPr/>
          </p:nvSpPr>
          <p:spPr>
            <a:xfrm>
              <a:off x="3485398" y="2759075"/>
              <a:ext cx="2313736" cy="900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6244394" y="3344032"/>
              <a:ext cx="233360" cy="188989"/>
            </a:xfrm>
            <a:prstGeom prst="triangle">
              <a:avLst/>
            </a:prstGeom>
            <a:solidFill>
              <a:srgbClr val="4C3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直線接點 7"/>
            <p:cNvCxnSpPr/>
            <p:nvPr/>
          </p:nvCxnSpPr>
          <p:spPr>
            <a:xfrm>
              <a:off x="6455569" y="3329980"/>
              <a:ext cx="0" cy="216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rot="5400000">
              <a:off x="7376275" y="3005857"/>
              <a:ext cx="0" cy="864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7808270" y="3443570"/>
              <a:ext cx="0" cy="576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rot="5400000">
              <a:off x="8170411" y="3369638"/>
              <a:ext cx="0" cy="720000"/>
            </a:xfrm>
            <a:prstGeom prst="line">
              <a:avLst/>
            </a:prstGeom>
            <a:ln w="19050">
              <a:solidFill>
                <a:srgbClr val="4C34FC"/>
              </a:solidFill>
              <a:headEnd type="triangle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/>
            <p:cNvSpPr/>
            <p:nvPr/>
          </p:nvSpPr>
          <p:spPr>
            <a:xfrm>
              <a:off x="1076479" y="2802674"/>
              <a:ext cx="1422976" cy="8255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227700" y="3081026"/>
              <a:ext cx="18415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RJ-45 port #1</a:t>
              </a:r>
              <a:endParaRPr lang="zh-TW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076479" y="3911383"/>
              <a:ext cx="1422976" cy="8255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1231541" y="4189816"/>
              <a:ext cx="1483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RJ-45 port #2</a:t>
              </a:r>
              <a:endParaRPr lang="zh-TW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線接點 15"/>
            <p:cNvCxnSpPr/>
            <p:nvPr/>
          </p:nvCxnSpPr>
          <p:spPr>
            <a:xfrm>
              <a:off x="2493278" y="3215424"/>
              <a:ext cx="972000" cy="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2493278" y="4337179"/>
              <a:ext cx="972000" cy="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6566377" y="3102791"/>
              <a:ext cx="11310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b="1" dirty="0" smtClean="0">
                  <a:solidFill>
                    <a:srgbClr val="4C34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zh-TW" sz="1200" b="1" dirty="0" smtClean="0">
                  <a:solidFill>
                    <a:srgbClr val="4C34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ort1_12V</a:t>
              </a:r>
              <a:endParaRPr lang="zh-TW" altLang="en-US" sz="1200" b="1" dirty="0">
                <a:solidFill>
                  <a:srgbClr val="4C34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直線接點 18"/>
            <p:cNvCxnSpPr/>
            <p:nvPr/>
          </p:nvCxnSpPr>
          <p:spPr>
            <a:xfrm rot="16200000">
              <a:off x="6379950" y="2861981"/>
              <a:ext cx="0" cy="1152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字方塊 19"/>
            <p:cNvSpPr txBox="1"/>
            <p:nvPr/>
          </p:nvSpPr>
          <p:spPr>
            <a:xfrm>
              <a:off x="4137229" y="3157765"/>
              <a:ext cx="1127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 TPS23730</a:t>
              </a:r>
              <a:endParaRPr lang="zh-TW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/>
            <p:cNvCxnSpPr/>
            <p:nvPr/>
          </p:nvCxnSpPr>
          <p:spPr>
            <a:xfrm rot="5400000">
              <a:off x="7376275" y="3577320"/>
              <a:ext cx="0" cy="864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等腰三角形 21"/>
            <p:cNvSpPr/>
            <p:nvPr/>
          </p:nvSpPr>
          <p:spPr>
            <a:xfrm rot="5400000">
              <a:off x="6249188" y="3922727"/>
              <a:ext cx="233360" cy="188989"/>
            </a:xfrm>
            <a:prstGeom prst="triangle">
              <a:avLst/>
            </a:prstGeom>
            <a:solidFill>
              <a:srgbClr val="4C34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線接點 22"/>
            <p:cNvCxnSpPr/>
            <p:nvPr/>
          </p:nvCxnSpPr>
          <p:spPr>
            <a:xfrm>
              <a:off x="6460363" y="3908675"/>
              <a:ext cx="0" cy="216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rot="16200000">
              <a:off x="6384744" y="3440676"/>
              <a:ext cx="0" cy="1152000"/>
            </a:xfrm>
            <a:prstGeom prst="line">
              <a:avLst/>
            </a:prstGeom>
            <a:ln w="19050">
              <a:solidFill>
                <a:srgbClr val="4C34F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>
              <a:off x="3484604" y="3841361"/>
              <a:ext cx="2313736" cy="900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4111839" y="4165530"/>
              <a:ext cx="1127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 TPS23730</a:t>
              </a:r>
              <a:endParaRPr lang="zh-TW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7216332" y="3765780"/>
            <a:ext cx="1131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4C34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Port2_ 12V</a:t>
            </a:r>
            <a:endParaRPr lang="zh-TW" altLang="en-US" sz="1200" b="1" dirty="0">
              <a:solidFill>
                <a:srgbClr val="4C34F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9294020" y="3264626"/>
            <a:ext cx="145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4C34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en-US" altLang="zh-TW" sz="1200" b="1" dirty="0" smtClean="0">
                <a:solidFill>
                  <a:srgbClr val="4C34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_12V</a:t>
            </a:r>
            <a:endParaRPr lang="zh-TW" altLang="en-US" sz="1200" b="1" dirty="0">
              <a:solidFill>
                <a:srgbClr val="4C34F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5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Shermen_Fang 方舒民 (HQ)</dc:creator>
  <cp:lastModifiedBy>Shermen_Fang 方舒民 (HQ)</cp:lastModifiedBy>
  <cp:revision>2</cp:revision>
  <dcterms:created xsi:type="dcterms:W3CDTF">2025-02-26T08:54:32Z</dcterms:created>
  <dcterms:modified xsi:type="dcterms:W3CDTF">2025-02-26T09:03:52Z</dcterms:modified>
</cp:coreProperties>
</file>