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906000" cy="6858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2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09C57-6C8D-4DED-AFB6-FE97FBB49A9E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1347-C208-477F-8D12-DA8F7F7D19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4898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09C57-6C8D-4DED-AFB6-FE97FBB49A9E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1347-C208-477F-8D12-DA8F7F7D19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9067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09C57-6C8D-4DED-AFB6-FE97FBB49A9E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1347-C208-477F-8D12-DA8F7F7D19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2423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09C57-6C8D-4DED-AFB6-FE97FBB49A9E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1347-C208-477F-8D12-DA8F7F7D19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7754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09C57-6C8D-4DED-AFB6-FE97FBB49A9E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1347-C208-477F-8D12-DA8F7F7D19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0723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09C57-6C8D-4DED-AFB6-FE97FBB49A9E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1347-C208-477F-8D12-DA8F7F7D19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8695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09C57-6C8D-4DED-AFB6-FE97FBB49A9E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1347-C208-477F-8D12-DA8F7F7D19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497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09C57-6C8D-4DED-AFB6-FE97FBB49A9E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1347-C208-477F-8D12-DA8F7F7D19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765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09C57-6C8D-4DED-AFB6-FE97FBB49A9E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1347-C208-477F-8D12-DA8F7F7D19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2962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09C57-6C8D-4DED-AFB6-FE97FBB49A9E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1347-C208-477F-8D12-DA8F7F7D19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6786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09C57-6C8D-4DED-AFB6-FE97FBB49A9E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1347-C208-477F-8D12-DA8F7F7D19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6756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09C57-6C8D-4DED-AFB6-FE97FBB49A9E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01347-C208-477F-8D12-DA8F7F7D19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884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800" y="1155700"/>
            <a:ext cx="4775200" cy="35814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55700"/>
            <a:ext cx="4775200" cy="358140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5053918" y="645914"/>
            <a:ext cx="45660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latin typeface="Calibri" panose="020F0502020204030204" pitchFamily="34" charset="0"/>
                <a:cs typeface="新細明體" panose="02020500000000000000" pitchFamily="18" charset="-120"/>
              </a:rPr>
              <a:t>AFB waveform  LED flicker , DLY pin </a:t>
            </a:r>
            <a:r>
              <a:rPr lang="en-US" altLang="zh-TW" dirty="0" err="1" smtClean="0">
                <a:latin typeface="Calibri" panose="020F0502020204030204" pitchFamily="34" charset="0"/>
                <a:cs typeface="新細明體" panose="02020500000000000000" pitchFamily="18" charset="-120"/>
              </a:rPr>
              <a:t>autorestart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592574"/>
            <a:ext cx="27210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latin typeface="Calibri" panose="020F0502020204030204" pitchFamily="34" charset="0"/>
                <a:cs typeface="新細明體" panose="02020500000000000000" pitchFamily="18" charset="-120"/>
              </a:rPr>
              <a:t>AFB waveform  LED normal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24189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053918" y="645914"/>
            <a:ext cx="4431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latin typeface="Calibri" panose="020F0502020204030204" pitchFamily="34" charset="0"/>
                <a:cs typeface="新細明體" panose="02020500000000000000" pitchFamily="18" charset="-120"/>
              </a:rPr>
              <a:t>SC waveform  LED flicker , DLY pin </a:t>
            </a:r>
            <a:r>
              <a:rPr lang="en-US" altLang="zh-TW" dirty="0" err="1" smtClean="0">
                <a:latin typeface="Calibri" panose="020F0502020204030204" pitchFamily="34" charset="0"/>
                <a:cs typeface="新細明體" panose="02020500000000000000" pitchFamily="18" charset="-120"/>
              </a:rPr>
              <a:t>autorestart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592574"/>
            <a:ext cx="25864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latin typeface="Calibri" panose="020F0502020204030204" pitchFamily="34" charset="0"/>
                <a:cs typeface="新細明體" panose="02020500000000000000" pitchFamily="18" charset="-120"/>
              </a:rPr>
              <a:t>SC waveform  LED normal</a:t>
            </a:r>
            <a:endParaRPr lang="zh-TW" altLang="en-US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81200"/>
            <a:ext cx="4572000" cy="3429000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0890" y="1981200"/>
            <a:ext cx="4659086" cy="3494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7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053918" y="645914"/>
            <a:ext cx="45564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latin typeface="Calibri" panose="020F0502020204030204" pitchFamily="34" charset="0"/>
                <a:cs typeface="新細明體" panose="02020500000000000000" pitchFamily="18" charset="-120"/>
              </a:rPr>
              <a:t>CFB waveform  LED flicker , DLY pin </a:t>
            </a:r>
            <a:r>
              <a:rPr lang="en-US" altLang="zh-TW" dirty="0" err="1" smtClean="0">
                <a:latin typeface="Calibri" panose="020F0502020204030204" pitchFamily="34" charset="0"/>
                <a:cs typeface="新細明體" panose="02020500000000000000" pitchFamily="18" charset="-120"/>
              </a:rPr>
              <a:t>autorestart</a:t>
            </a:r>
            <a:endParaRPr lang="en-US" altLang="zh-TW" dirty="0" smtClean="0">
              <a:latin typeface="Calibri" panose="020F0502020204030204" pitchFamily="34" charset="0"/>
              <a:cs typeface="新細明體" panose="02020500000000000000" pitchFamily="18" charset="-120"/>
            </a:endParaRPr>
          </a:p>
          <a:p>
            <a:r>
              <a:rPr lang="en-US" altLang="zh-TW" dirty="0" smtClean="0">
                <a:latin typeface="Calibri" panose="020F0502020204030204" pitchFamily="34" charset="0"/>
              </a:rPr>
              <a:t>VCFB=1.38V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592574"/>
            <a:ext cx="27114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latin typeface="Calibri" panose="020F0502020204030204" pitchFamily="34" charset="0"/>
                <a:cs typeface="新細明體" panose="02020500000000000000" pitchFamily="18" charset="-120"/>
              </a:rPr>
              <a:t>CFB waveform  LED normal</a:t>
            </a:r>
          </a:p>
          <a:p>
            <a:r>
              <a:rPr lang="en-US" altLang="zh-TW" dirty="0" smtClean="0">
                <a:latin typeface="Calibri" panose="020F0502020204030204" pitchFamily="34" charset="0"/>
              </a:rPr>
              <a:t>VCFB=1.8V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918" y="1807029"/>
            <a:ext cx="4815113" cy="3611335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07029"/>
            <a:ext cx="4815113" cy="3611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94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38</Words>
  <Application>Microsoft Office PowerPoint</Application>
  <PresentationFormat>A4 紙張 (210x297 公釐)</PresentationFormat>
  <Paragraphs>8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Company>Arrow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EASON TSAI</dc:creator>
  <cp:lastModifiedBy>EASON TSAI</cp:lastModifiedBy>
  <cp:revision>2</cp:revision>
  <dcterms:created xsi:type="dcterms:W3CDTF">2015-11-18T00:02:17Z</dcterms:created>
  <dcterms:modified xsi:type="dcterms:W3CDTF">2015-11-18T00:35:58Z</dcterms:modified>
</cp:coreProperties>
</file>