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149" y="-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50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4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76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44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1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3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5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3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81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2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27DE-5287-4527-9B6C-AE878F5B842E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16DAA-A298-416E-8B1D-BD982069F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5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Boost Circuit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77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Circuit values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7" y="2377281"/>
            <a:ext cx="47720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62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Mosfet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181" y="2639219"/>
            <a:ext cx="5481638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Boost Diode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181" y="2641600"/>
            <a:ext cx="5481638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89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Boost Inductor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06" y="2643981"/>
            <a:ext cx="546258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28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 Capacitor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2610644"/>
            <a:ext cx="55435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80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 Capacitor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2620169"/>
            <a:ext cx="55245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14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Boost Circuit</vt:lpstr>
      <vt:lpstr>Circuit values</vt:lpstr>
      <vt:lpstr>Mosfet</vt:lpstr>
      <vt:lpstr>Boost Diode</vt:lpstr>
      <vt:lpstr>Boost Inductor</vt:lpstr>
      <vt:lpstr>Output Capacitor</vt:lpstr>
      <vt:lpstr>Input Capacitor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 Circuit</dc:title>
  <dc:creator>Windows User</dc:creator>
  <cp:lastModifiedBy>Windows User</cp:lastModifiedBy>
  <cp:revision>1</cp:revision>
  <dcterms:created xsi:type="dcterms:W3CDTF">2019-11-13T11:55:26Z</dcterms:created>
  <dcterms:modified xsi:type="dcterms:W3CDTF">2019-11-13T12:00:33Z</dcterms:modified>
</cp:coreProperties>
</file>