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E6E96-7730-4278-9507-FE3928041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211F5F5-AB02-4B45-8A93-387881B9A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B04809-4AFE-4EE2-B3F3-163129AA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4F302B-4876-410E-B69D-C9906C3F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BCA46-7C3D-43B9-AD98-873D7EAAE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09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B304A-76B3-4BE9-8156-28773C445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EAD206-AC99-414D-8625-38124D66F4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668298-A499-4C37-91AF-BFB1533D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EC3EF8-B1F6-4E33-80E8-81BA98AC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81F945-B15C-4C17-8240-3C63E3AD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2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F98E774-8C01-49C4-BF1A-48B3E5FB3D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D0DF3D6-F8A3-4C80-AB83-0F41D4CFF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7B587D-AFA1-45C2-9B18-C23887684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C5BCC-F52C-4868-97C7-EA782E2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8FB2FC-B2B9-48EB-9230-B52552FF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EF0B48-2563-44BF-B485-5EF2EA263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5C2102-D15F-4107-B848-01CF1EBF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E85E67-EEFC-4BF5-8E39-41117EE8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7E5C1F-9718-4ECE-8D23-43242130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B04B85-0FB0-4B4F-AD4A-947F65C8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75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43DC9E-E752-4669-B013-58A67C3B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221EC9-C829-43B8-BEAC-EB3A4CB52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8E426-6DC0-4E71-AB11-A0F8A8BE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C39555-71C1-4544-88AB-EFA8106D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37B81-4975-4FED-B208-64FE50B2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58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010C3-6EC7-4C17-9808-698C0CD6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0577F8-33B0-41EB-BDC8-DAEC6CB27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8A3226-5397-480E-9795-93042B071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CEE663-B140-4219-A13D-205CBFEB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EE9D3E-07F7-4B20-81C0-B863A42D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A694C5-B835-4817-A47C-0464D2C49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02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E50B3D-59E5-45D2-BD7F-C180DF151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D31B87-C160-4665-A9EE-32BC9C9D2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EF448A-55C4-4B0B-A706-82A36844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B57EE3-1B7E-48A3-BB8A-647320E687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1A160C1-0DC7-4E2A-BD61-F67849458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7FF0D43-0F7B-4E0A-8C71-BC296372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1570F24-8B51-406E-A827-207EBF64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FDCC5B9-F964-4347-8E61-30BD7123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89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3040A9-650F-4A24-9E71-F7EB12D64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7776548-FE4A-4555-8A7A-84194FFA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AFD577-335F-4666-AC85-FF5CFFEF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657E22-7E29-45A1-80CE-B0A11030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7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E4A63A-89A9-4C42-9E7E-09658DF0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BBBC9A-B49A-4946-BF28-1AD9AC70D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B1610A-BAFE-47CB-B530-D7E50FD71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78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966B42-FAAB-4576-BA5B-F2931BE1D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C850BB-F903-44CE-B69C-6DD7D7487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986CC6-AAAC-4F0A-A186-BC051E0B5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4C026-B135-4F58-A7B2-72B5BA433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06D5EF-328A-4069-B464-C549B77E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0CCD62-9B37-4F6F-95E1-B6506AA7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4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1E56D-CAF5-4122-9F6C-3497C052B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32D7492-F4EA-4FE6-8335-018F82DD5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98768B-4178-44A9-AB1E-2080D8C8F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701AD9-D6D0-42B1-968E-7985FEF5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5A2743-8407-4B32-B0EB-6F9C14519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248D19-BA1D-44D2-98C7-70AF3B32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5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404C576-D3EF-4089-8B93-4F48297A0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6C0F83-BF77-4E79-81EF-3EEA10E1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B29C82-696E-41F9-A371-C81F32073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D07D-060C-40B4-A7E4-BC3FAFFEBAF6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A735EE-3611-44FB-B96B-09A814B34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7ED2FE-DBED-4E8F-977D-AD691F9B0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99BDD-918B-417E-AF33-BE4690D041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6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2AE84B2-AC5A-4AF0-B2D9-2D35E2D8C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870" y="2232215"/>
            <a:ext cx="6400800" cy="452437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3E2EA06-1726-48DB-85CC-D0557F3F3AB1}"/>
              </a:ext>
            </a:extLst>
          </p:cNvPr>
          <p:cNvSpPr/>
          <p:nvPr/>
        </p:nvSpPr>
        <p:spPr>
          <a:xfrm>
            <a:off x="3196206" y="4723003"/>
            <a:ext cx="872455" cy="1837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239027-EBF9-4ADF-B088-63166A400142}"/>
              </a:ext>
            </a:extLst>
          </p:cNvPr>
          <p:cNvSpPr txBox="1"/>
          <p:nvPr/>
        </p:nvSpPr>
        <p:spPr>
          <a:xfrm>
            <a:off x="2231473" y="2877425"/>
            <a:ext cx="964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DC24V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CE312B-40EC-403D-96EF-E16D77B015B1}"/>
              </a:ext>
            </a:extLst>
          </p:cNvPr>
          <p:cNvSpPr txBox="1"/>
          <p:nvPr/>
        </p:nvSpPr>
        <p:spPr>
          <a:xfrm>
            <a:off x="1434516" y="3529081"/>
            <a:ext cx="176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R4= 510kOhm</a:t>
            </a:r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21F8A82-2006-4EAE-AC8A-F7ED14081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2964" y="253864"/>
            <a:ext cx="7963067" cy="183718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AE72E13-E6BF-454C-A47A-94066E075E75}"/>
              </a:ext>
            </a:extLst>
          </p:cNvPr>
          <p:cNvSpPr txBox="1"/>
          <p:nvPr/>
        </p:nvSpPr>
        <p:spPr>
          <a:xfrm>
            <a:off x="4613944" y="4060439"/>
            <a:ext cx="255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Rpd</a:t>
            </a:r>
            <a:r>
              <a:rPr kumimoji="1" lang="en-US" altLang="ja-JP" dirty="0"/>
              <a:t>= 1MOhm</a:t>
            </a:r>
            <a:endParaRPr kumimoji="1" lang="ja-JP" altLang="en-US" dirty="0"/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2DE0E680-2F68-41A6-871F-54828D89C782}"/>
              </a:ext>
            </a:extLst>
          </p:cNvPr>
          <p:cNvCxnSpPr/>
          <p:nvPr/>
        </p:nvCxnSpPr>
        <p:spPr>
          <a:xfrm>
            <a:off x="3263317" y="3445779"/>
            <a:ext cx="0" cy="104862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3DA6EB-53E1-4293-B50E-3C4EB071BBA9}"/>
              </a:ext>
            </a:extLst>
          </p:cNvPr>
          <p:cNvSpPr txBox="1"/>
          <p:nvPr/>
        </p:nvSpPr>
        <p:spPr>
          <a:xfrm>
            <a:off x="943766" y="3987086"/>
            <a:ext cx="257541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00B050"/>
                </a:solidFill>
              </a:rPr>
              <a:t>47uA</a:t>
            </a:r>
            <a:r>
              <a:rPr kumimoji="1" lang="en-US" altLang="ja-JP" dirty="0">
                <a:solidFill>
                  <a:srgbClr val="00B050"/>
                </a:solidFill>
              </a:rPr>
              <a:t>(= 24V/510k)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2C9A2D9E-2A95-4A76-A465-57CA7439B686}"/>
              </a:ext>
            </a:extLst>
          </p:cNvPr>
          <p:cNvCxnSpPr/>
          <p:nvPr/>
        </p:nvCxnSpPr>
        <p:spPr>
          <a:xfrm>
            <a:off x="6377031" y="4906862"/>
            <a:ext cx="0" cy="104862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37CD866-EB9D-4E0F-8D0A-E1D2235358D3}"/>
              </a:ext>
            </a:extLst>
          </p:cNvPr>
          <p:cNvSpPr/>
          <p:nvPr/>
        </p:nvSpPr>
        <p:spPr>
          <a:xfrm>
            <a:off x="6458581" y="5456931"/>
            <a:ext cx="72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solidFill>
                  <a:srgbClr val="00B050"/>
                </a:solidFill>
              </a:rPr>
              <a:t>47uA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416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3</cp:revision>
  <dcterms:created xsi:type="dcterms:W3CDTF">2021-11-17T02:53:29Z</dcterms:created>
  <dcterms:modified xsi:type="dcterms:W3CDTF">2021-11-18T13:06:40Z</dcterms:modified>
</cp:coreProperties>
</file>