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倫 簡" initials="大簡" lastIdx="2" clrIdx="0">
    <p:extLst>
      <p:ext uri="{19B8F6BF-5375-455C-9EA6-DF929625EA0E}">
        <p15:presenceInfo xmlns:p15="http://schemas.microsoft.com/office/powerpoint/2012/main" userId="e9123eca70cdfb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5244" autoAdjust="0"/>
  </p:normalViewPr>
  <p:slideViewPr>
    <p:cSldViewPr snapToGrid="0" showGuides="1">
      <p:cViewPr varScale="1">
        <p:scale>
          <a:sx n="80" d="100"/>
          <a:sy n="80" d="100"/>
        </p:scale>
        <p:origin x="58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2C30D-58AA-C5D9-D717-B545E65CC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E700951-586D-D2C6-72A7-6D3A03FEA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484FD3-AE80-F313-1745-A3F48DEA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EA0822-4FE5-493C-92F1-E38E4611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183F66-9062-872A-A2F1-57C6A8EB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27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2BEB2-B9BC-AC4C-0B10-1A5D16ED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A43A4A-5397-E3DF-5CEC-E5F69514B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5C629-2655-DF75-D2AB-EEC07C43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246975-12BB-83C3-9AE1-C442B6D0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F20ED4-F0F2-B69C-3BA0-57CADA62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50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BEC2EDD-8C66-6BE7-A184-FAA2A50F2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D5BB54A-EF0D-0FDA-21F0-29E89D5B9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8B8813-8352-274A-E608-2477B66E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824F1F-CB39-65B8-91AF-0C3E9920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726A1F-DAAB-D5F5-77AC-0E4EA10C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2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785964-7CF5-B4E8-82CC-C7CEB68E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688DAE-7B04-01C5-93F8-D60D2DE33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EF6256-E122-4474-95FA-2BDC58E6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A7A8CE-FFE5-E58F-5C19-946D82A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CCCEBE-169F-9E15-060D-C1CBBCA9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64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CD6B8C-72BC-25C7-600A-916B8F39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30D82B-A9AC-4A71-4CEF-2E9084FAA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FCA1FA-3F0F-295B-E4BC-3E040BB0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2746F4-3D4F-7F93-01ED-1588219E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5972F8-0361-7EB4-0AED-55ED3151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8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1C7AE-8F89-A2EA-9431-7B74B87D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BFF774-9684-B0BA-B7F9-A4B8ABBB2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8ED968-2061-C213-48E2-0E951AF39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34EED6-27D0-7524-9FE6-0EAA28D8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A96ADA-3B45-A940-BFF5-D977010D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FF87A4-ED9F-1DD9-E778-34038EC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46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39BBA8-E2A0-C51D-099C-BC30A31E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A4F2E7-C392-4C76-66E0-F99396A7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3FFF0CC-A254-A01A-2254-68244775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0510A0-912D-6883-2A3E-4324531D6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6EFE2E5-7873-1543-8B50-FB5F3BABD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6075789-56CA-BAE8-28F6-BC737E73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D7AF5DF-6AFD-33B8-DDDA-2B3ACC6F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7216D7C-1336-F5E1-C323-4D54EF30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42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5DE4CA-58C2-B3F9-BB93-F6285D60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BE4C821-4FB4-86AA-7DEF-30A99833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BA3AE9-F0CC-50AF-D4B6-41C3198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3287FB-D7D8-2CBA-6D4B-9848871A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24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385775B-E77B-444A-F76F-65C75642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FDA376-51B3-A03E-7257-1F87BDE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9C38B17-6A87-7931-08F8-E5450A3C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68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DFE5E-2C3F-69BE-E841-10B68EC6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E37374-8EED-871E-4D61-6B92D035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11F9DBE-842B-CE17-BE02-6D0754AB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D7A85D-4E80-63A0-D638-E8A0A5D0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723705-65A2-B578-DE43-5D10D82F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67DC53-23BD-BAA9-7771-9DCA3525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239BC2-97B3-8130-F9C0-06FB1734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3C37CA8-A5B8-C076-D994-10C108D41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AE0160-0AA1-E2EB-8F80-20155036E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29622C-C2E9-65EA-2127-0EA57B93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5985F8-E8C6-88D3-9292-7009E3BE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A2893E-8493-DE58-9FAD-AFB199B1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63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AE0E37A-5EC1-B7F4-322C-01071E80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A17A6E-A4B4-43BA-CA22-71564F743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CB6992-19A8-E7CE-5FF2-2E05FA398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DECA-B011-470E-85DC-9B27B00B556E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B74881-D4ED-2FDE-B003-1BB88EFC2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92CFCB-F4E2-FA77-FCAF-FC9D95C8B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39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CA5C30C-82E5-2B1C-04AF-100B26D3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7173" y="4788863"/>
            <a:ext cx="4255933" cy="1715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26A1EE-39F1-7F7D-C26F-762DCBC83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7173" y="2810073"/>
            <a:ext cx="4255933" cy="1821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3E50345-E35A-CAA4-BB7E-E53FADFF8677}"/>
              </a:ext>
            </a:extLst>
          </p:cNvPr>
          <p:cNvSpPr/>
          <p:nvPr/>
        </p:nvSpPr>
        <p:spPr>
          <a:xfrm>
            <a:off x="3697173" y="5151103"/>
            <a:ext cx="4255933" cy="219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4624DC-1987-6931-C8B9-6BF0D71F2548}"/>
              </a:ext>
            </a:extLst>
          </p:cNvPr>
          <p:cNvSpPr/>
          <p:nvPr/>
        </p:nvSpPr>
        <p:spPr>
          <a:xfrm>
            <a:off x="6415511" y="3094779"/>
            <a:ext cx="1537595" cy="8212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388FC168-4ED2-2DF5-ADCC-06501901A1FE}"/>
              </a:ext>
            </a:extLst>
          </p:cNvPr>
          <p:cNvGrpSpPr/>
          <p:nvPr/>
        </p:nvGrpSpPr>
        <p:grpSpPr>
          <a:xfrm>
            <a:off x="8519245" y="2292911"/>
            <a:ext cx="3500126" cy="2425127"/>
            <a:chOff x="5044434" y="0"/>
            <a:chExt cx="3500126" cy="2425127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ACCD9DF2-DF7A-532A-0A56-74679F4A5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44434" y="79532"/>
              <a:ext cx="3500126" cy="23455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A8CAC80-8478-96EC-1B16-7886F056FE36}"/>
                </a:ext>
              </a:extLst>
            </p:cNvPr>
            <p:cNvSpPr txBox="1"/>
            <p:nvPr/>
          </p:nvSpPr>
          <p:spPr>
            <a:xfrm>
              <a:off x="6029960" y="0"/>
              <a:ext cx="1181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UCC28750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99A0A496-F981-599B-8C0E-55D4D4E9E396}"/>
              </a:ext>
            </a:extLst>
          </p:cNvPr>
          <p:cNvSpPr/>
          <p:nvPr/>
        </p:nvSpPr>
        <p:spPr>
          <a:xfrm>
            <a:off x="8519245" y="4265940"/>
            <a:ext cx="3500126" cy="128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EADE28F-A937-3B40-2C89-9C361F18DAEE}"/>
              </a:ext>
            </a:extLst>
          </p:cNvPr>
          <p:cNvSpPr/>
          <p:nvPr/>
        </p:nvSpPr>
        <p:spPr>
          <a:xfrm>
            <a:off x="3706239" y="6096750"/>
            <a:ext cx="4255933" cy="2804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82EDB20F-29D7-A7C6-07B0-F0830BF72D4D}"/>
              </a:ext>
            </a:extLst>
          </p:cNvPr>
          <p:cNvGrpSpPr/>
          <p:nvPr/>
        </p:nvGrpSpPr>
        <p:grpSpPr>
          <a:xfrm>
            <a:off x="2206460" y="911086"/>
            <a:ext cx="5344510" cy="1771547"/>
            <a:chOff x="348505" y="901147"/>
            <a:chExt cx="5344510" cy="1771547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A5ADE847-ECD8-73BE-FF18-6CCB7B7E1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505" y="956951"/>
              <a:ext cx="5344510" cy="17157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14AC9222-B428-60B4-4878-5947019050FD}"/>
                </a:ext>
              </a:extLst>
            </p:cNvPr>
            <p:cNvSpPr txBox="1"/>
            <p:nvPr/>
          </p:nvSpPr>
          <p:spPr>
            <a:xfrm>
              <a:off x="2094065" y="901147"/>
              <a:ext cx="1361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IPP65R190C7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7574E80A-A77A-6254-21C4-DD3F67F659D2}"/>
              </a:ext>
            </a:extLst>
          </p:cNvPr>
          <p:cNvSpPr/>
          <p:nvPr/>
        </p:nvSpPr>
        <p:spPr>
          <a:xfrm>
            <a:off x="2206460" y="1456570"/>
            <a:ext cx="5344510" cy="1611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5E010D5E-F4F7-9B4D-AC1C-5A6ABBB970A9}"/>
              </a:ext>
            </a:extLst>
          </p:cNvPr>
          <p:cNvGrpSpPr/>
          <p:nvPr/>
        </p:nvGrpSpPr>
        <p:grpSpPr>
          <a:xfrm>
            <a:off x="338341" y="4283876"/>
            <a:ext cx="2417233" cy="1401439"/>
            <a:chOff x="50106" y="4273937"/>
            <a:chExt cx="2417233" cy="1401439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07C25080-E219-8E02-4ECA-FF228B3E2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106" y="4354531"/>
              <a:ext cx="2417233" cy="13208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ADAEBE2C-1D33-DB9B-793D-67F02CEA4E4C}"/>
                </a:ext>
              </a:extLst>
            </p:cNvPr>
            <p:cNvSpPr txBox="1"/>
            <p:nvPr/>
          </p:nvSpPr>
          <p:spPr>
            <a:xfrm>
              <a:off x="77180" y="4273937"/>
              <a:ext cx="1181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UCC28750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手繪多邊形: 圖案 36">
            <a:extLst>
              <a:ext uri="{FF2B5EF4-FFF2-40B4-BE49-F238E27FC236}">
                <a16:creationId xmlns:a16="http://schemas.microsoft.com/office/drawing/2014/main" id="{522F27E5-69E3-3996-1324-562AC4CF6129}"/>
              </a:ext>
            </a:extLst>
          </p:cNvPr>
          <p:cNvSpPr/>
          <p:nvPr/>
        </p:nvSpPr>
        <p:spPr>
          <a:xfrm>
            <a:off x="1989019" y="4100355"/>
            <a:ext cx="1688592" cy="243840"/>
          </a:xfrm>
          <a:custGeom>
            <a:avLst/>
            <a:gdLst>
              <a:gd name="connsiteX0" fmla="*/ 0 w 1688592"/>
              <a:gd name="connsiteY0" fmla="*/ 243840 h 243840"/>
              <a:gd name="connsiteX1" fmla="*/ 0 w 1688592"/>
              <a:gd name="connsiteY1" fmla="*/ 0 h 243840"/>
              <a:gd name="connsiteX2" fmla="*/ 1688592 w 1688592"/>
              <a:gd name="connsiteY2" fmla="*/ 0 h 243840"/>
              <a:gd name="connsiteX3" fmla="*/ 1645920 w 1688592"/>
              <a:gd name="connsiteY3" fmla="*/ 42672 h 243840"/>
              <a:gd name="connsiteX0" fmla="*/ 0 w 1688592"/>
              <a:gd name="connsiteY0" fmla="*/ 243840 h 243840"/>
              <a:gd name="connsiteX1" fmla="*/ 0 w 1688592"/>
              <a:gd name="connsiteY1" fmla="*/ 0 h 243840"/>
              <a:gd name="connsiteX2" fmla="*/ 1688592 w 1688592"/>
              <a:gd name="connsiteY2" fmla="*/ 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592" h="243840">
                <a:moveTo>
                  <a:pt x="0" y="243840"/>
                </a:moveTo>
                <a:lnTo>
                  <a:pt x="0" y="0"/>
                </a:lnTo>
                <a:lnTo>
                  <a:pt x="1688592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: 圖案 44">
            <a:extLst>
              <a:ext uri="{FF2B5EF4-FFF2-40B4-BE49-F238E27FC236}">
                <a16:creationId xmlns:a16="http://schemas.microsoft.com/office/drawing/2014/main" id="{9CD98F7D-8DD5-70E4-7212-85021A316C7F}"/>
              </a:ext>
            </a:extLst>
          </p:cNvPr>
          <p:cNvSpPr/>
          <p:nvPr/>
        </p:nvSpPr>
        <p:spPr>
          <a:xfrm>
            <a:off x="7955280" y="4346448"/>
            <a:ext cx="554736" cy="0"/>
          </a:xfrm>
          <a:custGeom>
            <a:avLst/>
            <a:gdLst>
              <a:gd name="connsiteX0" fmla="*/ 554736 w 554736"/>
              <a:gd name="connsiteY0" fmla="*/ 0 h 0"/>
              <a:gd name="connsiteX1" fmla="*/ 0 w 55473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736">
                <a:moveTo>
                  <a:pt x="554736" y="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3A5CDFB-FCD6-794B-9404-DB97A027D463}"/>
              </a:ext>
            </a:extLst>
          </p:cNvPr>
          <p:cNvSpPr txBox="1"/>
          <p:nvPr/>
        </p:nvSpPr>
        <p:spPr>
          <a:xfrm>
            <a:off x="152757" y="182803"/>
            <a:ext cx="410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1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input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specifications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手繪多邊形: 圖案 48">
            <a:extLst>
              <a:ext uri="{FF2B5EF4-FFF2-40B4-BE49-F238E27FC236}">
                <a16:creationId xmlns:a16="http://schemas.microsoft.com/office/drawing/2014/main" id="{6E6F2201-7960-9665-AB95-121357854122}"/>
              </a:ext>
            </a:extLst>
          </p:cNvPr>
          <p:cNvSpPr/>
          <p:nvPr/>
        </p:nvSpPr>
        <p:spPr>
          <a:xfrm>
            <a:off x="5669280" y="3591560"/>
            <a:ext cx="736600" cy="1564640"/>
          </a:xfrm>
          <a:custGeom>
            <a:avLst/>
            <a:gdLst>
              <a:gd name="connsiteX0" fmla="*/ 0 w 736600"/>
              <a:gd name="connsiteY0" fmla="*/ 1564640 h 1564640"/>
              <a:gd name="connsiteX1" fmla="*/ 0 w 736600"/>
              <a:gd name="connsiteY1" fmla="*/ 0 h 1564640"/>
              <a:gd name="connsiteX2" fmla="*/ 736600 w 736600"/>
              <a:gd name="connsiteY2" fmla="*/ 0 h 156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1564640">
                <a:moveTo>
                  <a:pt x="0" y="1564640"/>
                </a:moveTo>
                <a:lnTo>
                  <a:pt x="0" y="0"/>
                </a:lnTo>
                <a:lnTo>
                  <a:pt x="73660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: 圖案 49">
            <a:extLst>
              <a:ext uri="{FF2B5EF4-FFF2-40B4-BE49-F238E27FC236}">
                <a16:creationId xmlns:a16="http://schemas.microsoft.com/office/drawing/2014/main" id="{494B510A-6193-43D8-3492-370888A2F5CB}"/>
              </a:ext>
            </a:extLst>
          </p:cNvPr>
          <p:cNvSpPr/>
          <p:nvPr/>
        </p:nvSpPr>
        <p:spPr>
          <a:xfrm>
            <a:off x="7553960" y="1524000"/>
            <a:ext cx="665480" cy="2468880"/>
          </a:xfrm>
          <a:custGeom>
            <a:avLst/>
            <a:gdLst>
              <a:gd name="connsiteX0" fmla="*/ 0 w 665480"/>
              <a:gd name="connsiteY0" fmla="*/ 0 h 2468880"/>
              <a:gd name="connsiteX1" fmla="*/ 665480 w 665480"/>
              <a:gd name="connsiteY1" fmla="*/ 0 h 2468880"/>
              <a:gd name="connsiteX2" fmla="*/ 665480 w 665480"/>
              <a:gd name="connsiteY2" fmla="*/ 2468880 h 2468880"/>
              <a:gd name="connsiteX3" fmla="*/ 416560 w 665480"/>
              <a:gd name="connsiteY3" fmla="*/ 246888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480" h="2468880">
                <a:moveTo>
                  <a:pt x="0" y="0"/>
                </a:moveTo>
                <a:lnTo>
                  <a:pt x="665480" y="0"/>
                </a:lnTo>
                <a:lnTo>
                  <a:pt x="665480" y="2468880"/>
                </a:lnTo>
                <a:lnTo>
                  <a:pt x="416560" y="246888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: 圖案 50">
            <a:extLst>
              <a:ext uri="{FF2B5EF4-FFF2-40B4-BE49-F238E27FC236}">
                <a16:creationId xmlns:a16="http://schemas.microsoft.com/office/drawing/2014/main" id="{81DB4114-ACEE-28A5-2154-535387E5B30A}"/>
              </a:ext>
            </a:extLst>
          </p:cNvPr>
          <p:cNvSpPr/>
          <p:nvPr/>
        </p:nvSpPr>
        <p:spPr>
          <a:xfrm>
            <a:off x="7967472" y="4541520"/>
            <a:ext cx="414528" cy="1700784"/>
          </a:xfrm>
          <a:custGeom>
            <a:avLst/>
            <a:gdLst>
              <a:gd name="connsiteX0" fmla="*/ 0 w 414528"/>
              <a:gd name="connsiteY0" fmla="*/ 1700784 h 1700784"/>
              <a:gd name="connsiteX1" fmla="*/ 414528 w 414528"/>
              <a:gd name="connsiteY1" fmla="*/ 1700784 h 1700784"/>
              <a:gd name="connsiteX2" fmla="*/ 414528 w 414528"/>
              <a:gd name="connsiteY2" fmla="*/ 0 h 1700784"/>
              <a:gd name="connsiteX3" fmla="*/ 0 w 414528"/>
              <a:gd name="connsiteY3" fmla="*/ 0 h 17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28" h="1700784">
                <a:moveTo>
                  <a:pt x="0" y="1700784"/>
                </a:moveTo>
                <a:lnTo>
                  <a:pt x="414528" y="1700784"/>
                </a:lnTo>
                <a:lnTo>
                  <a:pt x="414528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9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075A5C82-4410-667E-2D5F-D414151E34F1}"/>
              </a:ext>
            </a:extLst>
          </p:cNvPr>
          <p:cNvGrpSpPr/>
          <p:nvPr/>
        </p:nvGrpSpPr>
        <p:grpSpPr>
          <a:xfrm>
            <a:off x="527901" y="4143829"/>
            <a:ext cx="5514615" cy="1906912"/>
            <a:chOff x="527901" y="4143829"/>
            <a:chExt cx="5514615" cy="1906912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40BBC8A8-39C5-6163-0143-C60E3F451E5E}"/>
                </a:ext>
              </a:extLst>
            </p:cNvPr>
            <p:cNvGrpSpPr/>
            <p:nvPr/>
          </p:nvGrpSpPr>
          <p:grpSpPr>
            <a:xfrm>
              <a:off x="574744" y="4224036"/>
              <a:ext cx="5467772" cy="1826705"/>
              <a:chOff x="371544" y="3594116"/>
              <a:chExt cx="5467772" cy="1826705"/>
            </a:xfrm>
          </p:grpSpPr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63E24EC4-9AAF-7C6C-76A1-ACB1F7DFC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544" y="3594116"/>
                <a:ext cx="5467772" cy="18267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橢圓 21">
                <a:extLst>
                  <a:ext uri="{FF2B5EF4-FFF2-40B4-BE49-F238E27FC236}">
                    <a16:creationId xmlns:a16="http://schemas.microsoft.com/office/drawing/2014/main" id="{7207B260-23A3-85BC-02E1-584C5BCADDF2}"/>
                  </a:ext>
                </a:extLst>
              </p:cNvPr>
              <p:cNvSpPr/>
              <p:nvPr/>
            </p:nvSpPr>
            <p:spPr>
              <a:xfrm>
                <a:off x="2117641" y="4059656"/>
                <a:ext cx="541020" cy="5410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8C20489E-9D09-945D-F11E-F5DAA3BC55E7}"/>
                </a:ext>
              </a:extLst>
            </p:cNvPr>
            <p:cNvSpPr txBox="1"/>
            <p:nvPr/>
          </p:nvSpPr>
          <p:spPr>
            <a:xfrm>
              <a:off x="527901" y="4143829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id="{26300AA8-C94A-F493-6EE9-9B6CDE60E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416" y="2186925"/>
            <a:ext cx="4268441" cy="1331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894F22F-A600-FC9B-C656-03FC03B2A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373" y="2247885"/>
            <a:ext cx="4255933" cy="1715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49ED48C-D7F7-C7E9-8789-A202BE026E85}"/>
              </a:ext>
            </a:extLst>
          </p:cNvPr>
          <p:cNvSpPr/>
          <p:nvPr/>
        </p:nvSpPr>
        <p:spPr>
          <a:xfrm>
            <a:off x="740373" y="3078481"/>
            <a:ext cx="4255933" cy="1320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2DA1D966-BD4B-2AC7-8152-BCBF3DEA8572}"/>
              </a:ext>
            </a:extLst>
          </p:cNvPr>
          <p:cNvSpPr/>
          <p:nvPr/>
        </p:nvSpPr>
        <p:spPr>
          <a:xfrm>
            <a:off x="5002784" y="2440433"/>
            <a:ext cx="1383792" cy="707135"/>
          </a:xfrm>
          <a:custGeom>
            <a:avLst/>
            <a:gdLst>
              <a:gd name="connsiteX0" fmla="*/ 0 w 1383792"/>
              <a:gd name="connsiteY0" fmla="*/ 579120 h 579120"/>
              <a:gd name="connsiteX1" fmla="*/ 566928 w 1383792"/>
              <a:gd name="connsiteY1" fmla="*/ 579120 h 579120"/>
              <a:gd name="connsiteX2" fmla="*/ 566928 w 1383792"/>
              <a:gd name="connsiteY2" fmla="*/ 0 h 579120"/>
              <a:gd name="connsiteX3" fmla="*/ 1383792 w 1383792"/>
              <a:gd name="connsiteY3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792" h="579120">
                <a:moveTo>
                  <a:pt x="0" y="579120"/>
                </a:moveTo>
                <a:lnTo>
                  <a:pt x="566928" y="579120"/>
                </a:lnTo>
                <a:lnTo>
                  <a:pt x="566928" y="0"/>
                </a:lnTo>
                <a:lnTo>
                  <a:pt x="1383792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27A1CF-CBDD-2ACF-4082-FCC7EA6F40AC}"/>
              </a:ext>
            </a:extLst>
          </p:cNvPr>
          <p:cNvSpPr/>
          <p:nvPr/>
        </p:nvSpPr>
        <p:spPr>
          <a:xfrm>
            <a:off x="733895" y="3324353"/>
            <a:ext cx="4255933" cy="1320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35F44CC3-BFC3-AEE8-8138-5F04A36CE6A2}"/>
              </a:ext>
            </a:extLst>
          </p:cNvPr>
          <p:cNvSpPr/>
          <p:nvPr/>
        </p:nvSpPr>
        <p:spPr>
          <a:xfrm>
            <a:off x="4990592" y="2621281"/>
            <a:ext cx="1395984" cy="776223"/>
          </a:xfrm>
          <a:custGeom>
            <a:avLst/>
            <a:gdLst>
              <a:gd name="connsiteX0" fmla="*/ 0 w 1395984"/>
              <a:gd name="connsiteY0" fmla="*/ 725424 h 725424"/>
              <a:gd name="connsiteX1" fmla="*/ 1097280 w 1395984"/>
              <a:gd name="connsiteY1" fmla="*/ 725424 h 725424"/>
              <a:gd name="connsiteX2" fmla="*/ 1097280 w 1395984"/>
              <a:gd name="connsiteY2" fmla="*/ 0 h 725424"/>
              <a:gd name="connsiteX3" fmla="*/ 1395984 w 1395984"/>
              <a:gd name="connsiteY3" fmla="*/ 0 h 72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984" h="725424">
                <a:moveTo>
                  <a:pt x="0" y="725424"/>
                </a:moveTo>
                <a:lnTo>
                  <a:pt x="1097280" y="725424"/>
                </a:lnTo>
                <a:lnTo>
                  <a:pt x="1097280" y="0"/>
                </a:lnTo>
                <a:lnTo>
                  <a:pt x="1395984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3F867D0B-A01B-957B-BC9A-341E498CFB34}"/>
              </a:ext>
            </a:extLst>
          </p:cNvPr>
          <p:cNvSpPr/>
          <p:nvPr/>
        </p:nvSpPr>
        <p:spPr>
          <a:xfrm>
            <a:off x="4990592" y="3269488"/>
            <a:ext cx="1377696" cy="0"/>
          </a:xfrm>
          <a:custGeom>
            <a:avLst/>
            <a:gdLst>
              <a:gd name="connsiteX0" fmla="*/ 0 w 1377696"/>
              <a:gd name="connsiteY0" fmla="*/ 0 h 0"/>
              <a:gd name="connsiteX1" fmla="*/ 1377696 w 13776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7696">
                <a:moveTo>
                  <a:pt x="0" y="0"/>
                </a:moveTo>
                <a:lnTo>
                  <a:pt x="1377696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63A9614-4279-0035-7AB4-2BF0F7ED25FD}"/>
              </a:ext>
            </a:extLst>
          </p:cNvPr>
          <p:cNvGrpSpPr/>
          <p:nvPr/>
        </p:nvGrpSpPr>
        <p:grpSpPr>
          <a:xfrm>
            <a:off x="6200378" y="3738802"/>
            <a:ext cx="4805586" cy="2377518"/>
            <a:chOff x="5997178" y="3108882"/>
            <a:chExt cx="4805586" cy="2377518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AEEDED0D-A35D-7789-4941-FF918D7B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6000" y="3368136"/>
              <a:ext cx="4706764" cy="2118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5496A6BB-C014-791C-581D-397D92426660}"/>
                </a:ext>
              </a:extLst>
            </p:cNvPr>
            <p:cNvSpPr txBox="1"/>
            <p:nvPr/>
          </p:nvSpPr>
          <p:spPr>
            <a:xfrm>
              <a:off x="5997178" y="3108882"/>
              <a:ext cx="190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MBR6200F_T0_00001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6DF8BEF7-5144-1165-DBC5-17F6BD70BF47}"/>
              </a:ext>
            </a:extLst>
          </p:cNvPr>
          <p:cNvSpPr/>
          <p:nvPr/>
        </p:nvSpPr>
        <p:spPr>
          <a:xfrm>
            <a:off x="10490200" y="4015801"/>
            <a:ext cx="259080" cy="210051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A6A846B-0C3C-8069-8CE1-B3E6C84045AC}"/>
              </a:ext>
            </a:extLst>
          </p:cNvPr>
          <p:cNvSpPr/>
          <p:nvPr/>
        </p:nvSpPr>
        <p:spPr>
          <a:xfrm>
            <a:off x="10231120" y="5242312"/>
            <a:ext cx="774844" cy="239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F5E89A7C-65AE-A3C9-0E0C-80B6950EC020}"/>
              </a:ext>
            </a:extLst>
          </p:cNvPr>
          <p:cNvSpPr/>
          <p:nvPr/>
        </p:nvSpPr>
        <p:spPr>
          <a:xfrm>
            <a:off x="10647680" y="3398520"/>
            <a:ext cx="711200" cy="1955800"/>
          </a:xfrm>
          <a:custGeom>
            <a:avLst/>
            <a:gdLst>
              <a:gd name="connsiteX0" fmla="*/ 360680 w 711200"/>
              <a:gd name="connsiteY0" fmla="*/ 1955800 h 1955800"/>
              <a:gd name="connsiteX1" fmla="*/ 711200 w 711200"/>
              <a:gd name="connsiteY1" fmla="*/ 1955800 h 1955800"/>
              <a:gd name="connsiteX2" fmla="*/ 711200 w 711200"/>
              <a:gd name="connsiteY2" fmla="*/ 0 h 1955800"/>
              <a:gd name="connsiteX3" fmla="*/ 0 w 711200"/>
              <a:gd name="connsiteY3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955800">
                <a:moveTo>
                  <a:pt x="360680" y="1955800"/>
                </a:moveTo>
                <a:lnTo>
                  <a:pt x="711200" y="1955800"/>
                </a:lnTo>
                <a:lnTo>
                  <a:pt x="71120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659AAA9F-A562-298D-D56C-683C84909848}"/>
              </a:ext>
            </a:extLst>
          </p:cNvPr>
          <p:cNvSpPr/>
          <p:nvPr/>
        </p:nvSpPr>
        <p:spPr>
          <a:xfrm>
            <a:off x="2862580" y="3876040"/>
            <a:ext cx="3383280" cy="1021080"/>
          </a:xfrm>
          <a:custGeom>
            <a:avLst/>
            <a:gdLst>
              <a:gd name="connsiteX0" fmla="*/ 0 w 3383280"/>
              <a:gd name="connsiteY0" fmla="*/ 1021080 h 1021080"/>
              <a:gd name="connsiteX1" fmla="*/ 708660 w 3383280"/>
              <a:gd name="connsiteY1" fmla="*/ 312420 h 1021080"/>
              <a:gd name="connsiteX2" fmla="*/ 2567940 w 3383280"/>
              <a:gd name="connsiteY2" fmla="*/ 312420 h 1021080"/>
              <a:gd name="connsiteX3" fmla="*/ 2880360 w 3383280"/>
              <a:gd name="connsiteY3" fmla="*/ 0 h 1021080"/>
              <a:gd name="connsiteX4" fmla="*/ 3383280 w 3383280"/>
              <a:gd name="connsiteY4" fmla="*/ 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280" h="1021080">
                <a:moveTo>
                  <a:pt x="0" y="1021080"/>
                </a:moveTo>
                <a:lnTo>
                  <a:pt x="708660" y="312420"/>
                </a:lnTo>
                <a:lnTo>
                  <a:pt x="2567940" y="312420"/>
                </a:lnTo>
                <a:lnTo>
                  <a:pt x="2880360" y="0"/>
                </a:lnTo>
                <a:lnTo>
                  <a:pt x="3383280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7D48F0F-BE4F-B42F-909B-74E3465053F8}"/>
              </a:ext>
            </a:extLst>
          </p:cNvPr>
          <p:cNvSpPr txBox="1"/>
          <p:nvPr/>
        </p:nvSpPr>
        <p:spPr>
          <a:xfrm>
            <a:off x="6841766" y="1333159"/>
            <a:ext cx="51190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5% temporarily</a:t>
            </a:r>
            <a:endParaRPr lang="zh-TW" altLang="en-US" dirty="0"/>
          </a:p>
        </p:txBody>
      </p: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63DEE44D-EC2E-42B4-0BB2-40D7444E6F1A}"/>
              </a:ext>
            </a:extLst>
          </p:cNvPr>
          <p:cNvSpPr/>
          <p:nvPr/>
        </p:nvSpPr>
        <p:spPr>
          <a:xfrm>
            <a:off x="10665460" y="1711960"/>
            <a:ext cx="563880" cy="1386840"/>
          </a:xfrm>
          <a:custGeom>
            <a:avLst/>
            <a:gdLst>
              <a:gd name="connsiteX0" fmla="*/ 563880 w 563880"/>
              <a:gd name="connsiteY0" fmla="*/ 0 h 1386840"/>
              <a:gd name="connsiteX1" fmla="*/ 563880 w 563880"/>
              <a:gd name="connsiteY1" fmla="*/ 1386840 h 1386840"/>
              <a:gd name="connsiteX2" fmla="*/ 0 w 563880"/>
              <a:gd name="connsiteY2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1386840">
                <a:moveTo>
                  <a:pt x="563880" y="0"/>
                </a:moveTo>
                <a:lnTo>
                  <a:pt x="563880" y="1386840"/>
                </a:lnTo>
                <a:lnTo>
                  <a:pt x="0" y="138684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9899E86-6D18-A51C-E0E1-F4207FCBC4EE}"/>
              </a:ext>
            </a:extLst>
          </p:cNvPr>
          <p:cNvSpPr txBox="1"/>
          <p:nvPr/>
        </p:nvSpPr>
        <p:spPr>
          <a:xfrm>
            <a:off x="152757" y="182803"/>
            <a:ext cx="437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output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specifications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F39901ED-EB57-4216-328C-6E44F4EC855A}"/>
              </a:ext>
            </a:extLst>
          </p:cNvPr>
          <p:cNvGrpSpPr/>
          <p:nvPr/>
        </p:nvGrpSpPr>
        <p:grpSpPr>
          <a:xfrm>
            <a:off x="874737" y="3866818"/>
            <a:ext cx="7561758" cy="2808379"/>
            <a:chOff x="884666" y="3866818"/>
            <a:chExt cx="7561758" cy="280837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9640729-F5B3-B084-817F-CFC7475BC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308" y="4084035"/>
              <a:ext cx="7459116" cy="25911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07936D7-B266-C04F-1EEF-FCF4ABF8F12B}"/>
                </a:ext>
              </a:extLst>
            </p:cNvPr>
            <p:cNvSpPr txBox="1"/>
            <p:nvPr/>
          </p:nvSpPr>
          <p:spPr>
            <a:xfrm>
              <a:off x="884666" y="3866818"/>
              <a:ext cx="1879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err="1">
                  <a:solidFill>
                    <a:srgbClr val="FF0000"/>
                  </a:solidFill>
                </a:rPr>
                <a:t>Transfomer</a:t>
              </a:r>
              <a:r>
                <a:rPr lang="en-US" altLang="zh-TW" sz="1200" dirty="0">
                  <a:solidFill>
                    <a:srgbClr val="FF0000"/>
                  </a:solidFill>
                </a:rPr>
                <a:t> RLTI-1450 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7EEB79FD-A144-73E4-0225-53E614051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565" y="1391455"/>
            <a:ext cx="6522720" cy="2389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B08BFAD-7377-5A7B-AB59-A577337A8BAE}"/>
              </a:ext>
            </a:extLst>
          </p:cNvPr>
          <p:cNvSpPr txBox="1"/>
          <p:nvPr/>
        </p:nvSpPr>
        <p:spPr>
          <a:xfrm>
            <a:off x="6398651" y="787075"/>
            <a:ext cx="5353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100% temporarily</a:t>
            </a:r>
            <a:endParaRPr lang="zh-TW" altLang="en-US" dirty="0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99571D5D-C7BC-3FD1-20BE-298322BF4012}"/>
              </a:ext>
            </a:extLst>
          </p:cNvPr>
          <p:cNvSpPr/>
          <p:nvPr/>
        </p:nvSpPr>
        <p:spPr>
          <a:xfrm>
            <a:off x="9996285" y="1165876"/>
            <a:ext cx="789940" cy="447040"/>
          </a:xfrm>
          <a:custGeom>
            <a:avLst/>
            <a:gdLst>
              <a:gd name="connsiteX0" fmla="*/ 563880 w 563880"/>
              <a:gd name="connsiteY0" fmla="*/ 0 h 1386840"/>
              <a:gd name="connsiteX1" fmla="*/ 563880 w 563880"/>
              <a:gd name="connsiteY1" fmla="*/ 1386840 h 1386840"/>
              <a:gd name="connsiteX2" fmla="*/ 0 w 563880"/>
              <a:gd name="connsiteY2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1386840">
                <a:moveTo>
                  <a:pt x="563880" y="0"/>
                </a:moveTo>
                <a:lnTo>
                  <a:pt x="563880" y="1386840"/>
                </a:lnTo>
                <a:lnTo>
                  <a:pt x="0" y="138684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6310A2-0B8B-8EB2-9D51-B0D35977122C}"/>
              </a:ext>
            </a:extLst>
          </p:cNvPr>
          <p:cNvSpPr/>
          <p:nvPr/>
        </p:nvSpPr>
        <p:spPr>
          <a:xfrm>
            <a:off x="3473565" y="2252074"/>
            <a:ext cx="4573155" cy="2819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A82E46F3-3C28-D483-3C56-499B281D4585}"/>
              </a:ext>
            </a:extLst>
          </p:cNvPr>
          <p:cNvSpPr/>
          <p:nvPr/>
        </p:nvSpPr>
        <p:spPr>
          <a:xfrm>
            <a:off x="8046720" y="2389233"/>
            <a:ext cx="1089660" cy="2476500"/>
          </a:xfrm>
          <a:custGeom>
            <a:avLst/>
            <a:gdLst>
              <a:gd name="connsiteX0" fmla="*/ 304800 w 1089660"/>
              <a:gd name="connsiteY0" fmla="*/ 2476500 h 2476500"/>
              <a:gd name="connsiteX1" fmla="*/ 1089660 w 1089660"/>
              <a:gd name="connsiteY1" fmla="*/ 2476500 h 2476500"/>
              <a:gd name="connsiteX2" fmla="*/ 1089660 w 1089660"/>
              <a:gd name="connsiteY2" fmla="*/ 0 h 2476500"/>
              <a:gd name="connsiteX3" fmla="*/ 0 w 1089660"/>
              <a:gd name="connsiteY3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" h="2476500">
                <a:moveTo>
                  <a:pt x="304800" y="2476500"/>
                </a:moveTo>
                <a:lnTo>
                  <a:pt x="1089660" y="2476500"/>
                </a:lnTo>
                <a:lnTo>
                  <a:pt x="108966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3FD943F-D46D-40DF-E9FB-A8614422AC57}"/>
              </a:ext>
            </a:extLst>
          </p:cNvPr>
          <p:cNvSpPr txBox="1"/>
          <p:nvPr/>
        </p:nvSpPr>
        <p:spPr>
          <a:xfrm>
            <a:off x="152757" y="182803"/>
            <a:ext cx="6252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3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flyback transformer calculations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8291DCC-A047-66C4-9CF9-D6696DB66662}"/>
              </a:ext>
            </a:extLst>
          </p:cNvPr>
          <p:cNvSpPr/>
          <p:nvPr/>
        </p:nvSpPr>
        <p:spPr>
          <a:xfrm>
            <a:off x="5295900" y="4263398"/>
            <a:ext cx="3048000" cy="11662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23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58584269-76FA-72B8-F3BB-22A0AD8270FA}"/>
              </a:ext>
            </a:extLst>
          </p:cNvPr>
          <p:cNvGrpSpPr/>
          <p:nvPr/>
        </p:nvGrpSpPr>
        <p:grpSpPr>
          <a:xfrm>
            <a:off x="389627" y="1184578"/>
            <a:ext cx="3772426" cy="5094653"/>
            <a:chOff x="389627" y="1184578"/>
            <a:chExt cx="3772426" cy="509465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CEA4D9B-683A-5568-E459-B9D55C51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627" y="1249329"/>
              <a:ext cx="3772426" cy="50299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529A5B3-29A5-FCFB-48EE-72C0ECFA7F6D}"/>
                </a:ext>
              </a:extLst>
            </p:cNvPr>
            <p:cNvSpPr txBox="1"/>
            <p:nvPr/>
          </p:nvSpPr>
          <p:spPr>
            <a:xfrm>
              <a:off x="516597" y="1184578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D8821839-95F6-BB0C-22D5-93638A815CF8}"/>
              </a:ext>
            </a:extLst>
          </p:cNvPr>
          <p:cNvSpPr/>
          <p:nvPr/>
        </p:nvSpPr>
        <p:spPr>
          <a:xfrm>
            <a:off x="1242060" y="4735839"/>
            <a:ext cx="929640" cy="7277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E69630-3415-7A76-E782-CE23D48F8AFC}"/>
              </a:ext>
            </a:extLst>
          </p:cNvPr>
          <p:cNvSpPr/>
          <p:nvPr/>
        </p:nvSpPr>
        <p:spPr>
          <a:xfrm>
            <a:off x="2275840" y="4442459"/>
            <a:ext cx="482600" cy="4419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CBF7E0B-F15C-02FA-BF3D-083A8B011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9023" y="1249329"/>
            <a:ext cx="7388022" cy="1987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E0144E2-4624-9B6D-2386-1B7FF3E21E36}"/>
              </a:ext>
            </a:extLst>
          </p:cNvPr>
          <p:cNvSpPr/>
          <p:nvPr/>
        </p:nvSpPr>
        <p:spPr>
          <a:xfrm>
            <a:off x="4289023" y="2475594"/>
            <a:ext cx="4545097" cy="5266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3271B6C9-DFD9-A414-C37C-6F2421917F55}"/>
              </a:ext>
            </a:extLst>
          </p:cNvPr>
          <p:cNvSpPr/>
          <p:nvPr/>
        </p:nvSpPr>
        <p:spPr>
          <a:xfrm>
            <a:off x="2570480" y="3017520"/>
            <a:ext cx="4450080" cy="1407160"/>
          </a:xfrm>
          <a:custGeom>
            <a:avLst/>
            <a:gdLst>
              <a:gd name="connsiteX0" fmla="*/ 0 w 4450080"/>
              <a:gd name="connsiteY0" fmla="*/ 1407160 h 1407160"/>
              <a:gd name="connsiteX1" fmla="*/ 0 w 4450080"/>
              <a:gd name="connsiteY1" fmla="*/ 1163320 h 1407160"/>
              <a:gd name="connsiteX2" fmla="*/ 4450080 w 4450080"/>
              <a:gd name="connsiteY2" fmla="*/ 1163320 h 1407160"/>
              <a:gd name="connsiteX3" fmla="*/ 4450080 w 4450080"/>
              <a:gd name="connsiteY3" fmla="*/ 0 h 14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0080" h="1407160">
                <a:moveTo>
                  <a:pt x="0" y="1407160"/>
                </a:moveTo>
                <a:lnTo>
                  <a:pt x="0" y="1163320"/>
                </a:lnTo>
                <a:lnTo>
                  <a:pt x="4450080" y="1163320"/>
                </a:lnTo>
                <a:lnTo>
                  <a:pt x="445008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9197C52E-9D1D-DFF2-C12A-1C9DB78166BB}"/>
              </a:ext>
            </a:extLst>
          </p:cNvPr>
          <p:cNvSpPr/>
          <p:nvPr/>
        </p:nvSpPr>
        <p:spPr>
          <a:xfrm>
            <a:off x="2047240" y="4175760"/>
            <a:ext cx="538480" cy="548640"/>
          </a:xfrm>
          <a:custGeom>
            <a:avLst/>
            <a:gdLst>
              <a:gd name="connsiteX0" fmla="*/ 538480 w 538480"/>
              <a:gd name="connsiteY0" fmla="*/ 0 h 548640"/>
              <a:gd name="connsiteX1" fmla="*/ 0 w 538480"/>
              <a:gd name="connsiteY1" fmla="*/ 0 h 548640"/>
              <a:gd name="connsiteX2" fmla="*/ 0 w 538480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480" h="548640">
                <a:moveTo>
                  <a:pt x="538480" y="0"/>
                </a:moveTo>
                <a:lnTo>
                  <a:pt x="0" y="0"/>
                </a:lnTo>
                <a:lnTo>
                  <a:pt x="0" y="54864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8837A3B-7552-6155-6963-EF76F2BE0876}"/>
              </a:ext>
            </a:extLst>
          </p:cNvPr>
          <p:cNvSpPr txBox="1"/>
          <p:nvPr/>
        </p:nvSpPr>
        <p:spPr>
          <a:xfrm>
            <a:off x="1737933" y="537410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Rcs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7E951DF-90AD-981D-DBDD-FC2F3E8ACE9D}"/>
              </a:ext>
            </a:extLst>
          </p:cNvPr>
          <p:cNvSpPr txBox="1"/>
          <p:nvPr/>
        </p:nvSpPr>
        <p:spPr>
          <a:xfrm>
            <a:off x="2171700" y="481162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Rslope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20621A3-1F5E-F49E-1FF6-7C1C2D9DB14B}"/>
              </a:ext>
            </a:extLst>
          </p:cNvPr>
          <p:cNvSpPr txBox="1"/>
          <p:nvPr/>
        </p:nvSpPr>
        <p:spPr>
          <a:xfrm>
            <a:off x="152757" y="182803"/>
            <a:ext cx="655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4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current sense resister calculations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80D5E7C-439C-340C-B145-A5AC2BDD6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824" y="1152475"/>
            <a:ext cx="11571918" cy="15145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DB786D1-ED40-FDD2-56E7-35167D7F66CB}"/>
              </a:ext>
            </a:extLst>
          </p:cNvPr>
          <p:cNvSpPr txBox="1"/>
          <p:nvPr/>
        </p:nvSpPr>
        <p:spPr>
          <a:xfrm>
            <a:off x="6729391" y="736252"/>
            <a:ext cx="53098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1 sec temporarily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A9C9221-1BDA-FDFB-266E-0E45DD64EEEE}"/>
              </a:ext>
            </a:extLst>
          </p:cNvPr>
          <p:cNvGrpSpPr/>
          <p:nvPr/>
        </p:nvGrpSpPr>
        <p:grpSpPr>
          <a:xfrm>
            <a:off x="509292" y="2777368"/>
            <a:ext cx="3605507" cy="3874089"/>
            <a:chOff x="509292" y="2777368"/>
            <a:chExt cx="3605507" cy="387408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0DDD66F-00EE-4C52-4D7D-CC8CCFC0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292" y="2777368"/>
              <a:ext cx="3605507" cy="38740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54F9EEC-ED7B-539E-8FC3-0B17C42C9C6C}"/>
                </a:ext>
              </a:extLst>
            </p:cNvPr>
            <p:cNvSpPr txBox="1"/>
            <p:nvPr/>
          </p:nvSpPr>
          <p:spPr>
            <a:xfrm>
              <a:off x="509292" y="2777368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3D8BE57-33A8-8CB4-AE0A-A6B313E4E66F}"/>
              </a:ext>
            </a:extLst>
          </p:cNvPr>
          <p:cNvSpPr/>
          <p:nvPr/>
        </p:nvSpPr>
        <p:spPr>
          <a:xfrm>
            <a:off x="1914525" y="4878713"/>
            <a:ext cx="1780346" cy="17030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452FE2-72C3-18EB-B738-3841706A6612}"/>
              </a:ext>
            </a:extLst>
          </p:cNvPr>
          <p:cNvSpPr/>
          <p:nvPr/>
        </p:nvSpPr>
        <p:spPr>
          <a:xfrm>
            <a:off x="386519" y="1754514"/>
            <a:ext cx="5471355" cy="2552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4116BD2D-44BE-1E44-7A3A-DF9818C4F406}"/>
              </a:ext>
            </a:extLst>
          </p:cNvPr>
          <p:cNvSpPr/>
          <p:nvPr/>
        </p:nvSpPr>
        <p:spPr>
          <a:xfrm>
            <a:off x="3705225" y="1866900"/>
            <a:ext cx="3448050" cy="3838575"/>
          </a:xfrm>
          <a:custGeom>
            <a:avLst/>
            <a:gdLst>
              <a:gd name="connsiteX0" fmla="*/ 0 w 3448050"/>
              <a:gd name="connsiteY0" fmla="*/ 3838575 h 3838575"/>
              <a:gd name="connsiteX1" fmla="*/ 3448050 w 3448050"/>
              <a:gd name="connsiteY1" fmla="*/ 3838575 h 3838575"/>
              <a:gd name="connsiteX2" fmla="*/ 3448050 w 3448050"/>
              <a:gd name="connsiteY2" fmla="*/ 0 h 3838575"/>
              <a:gd name="connsiteX3" fmla="*/ 2162175 w 3448050"/>
              <a:gd name="connsiteY3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3838575">
                <a:moveTo>
                  <a:pt x="0" y="3838575"/>
                </a:moveTo>
                <a:lnTo>
                  <a:pt x="3448050" y="3838575"/>
                </a:lnTo>
                <a:lnTo>
                  <a:pt x="3448050" y="0"/>
                </a:lnTo>
                <a:lnTo>
                  <a:pt x="2162175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94C2747-8A28-399E-9774-1FBA27C07514}"/>
              </a:ext>
            </a:extLst>
          </p:cNvPr>
          <p:cNvSpPr txBox="1"/>
          <p:nvPr/>
        </p:nvSpPr>
        <p:spPr>
          <a:xfrm>
            <a:off x="152757" y="182803"/>
            <a:ext cx="5161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5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startup resistor calculator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EA6A373B-7627-9737-B4F1-F6FDD16E8F2D}"/>
              </a:ext>
            </a:extLst>
          </p:cNvPr>
          <p:cNvSpPr/>
          <p:nvPr/>
        </p:nvSpPr>
        <p:spPr>
          <a:xfrm>
            <a:off x="6296025" y="895350"/>
            <a:ext cx="438150" cy="695325"/>
          </a:xfrm>
          <a:custGeom>
            <a:avLst/>
            <a:gdLst>
              <a:gd name="connsiteX0" fmla="*/ 438150 w 438150"/>
              <a:gd name="connsiteY0" fmla="*/ 0 h 695325"/>
              <a:gd name="connsiteX1" fmla="*/ 257175 w 438150"/>
              <a:gd name="connsiteY1" fmla="*/ 0 h 695325"/>
              <a:gd name="connsiteX2" fmla="*/ 257175 w 438150"/>
              <a:gd name="connsiteY2" fmla="*/ 695325 h 695325"/>
              <a:gd name="connsiteX3" fmla="*/ 0 w 438150"/>
              <a:gd name="connsiteY3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695325">
                <a:moveTo>
                  <a:pt x="438150" y="0"/>
                </a:moveTo>
                <a:lnTo>
                  <a:pt x="257175" y="0"/>
                </a:lnTo>
                <a:lnTo>
                  <a:pt x="257175" y="695325"/>
                </a:lnTo>
                <a:lnTo>
                  <a:pt x="0" y="695325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1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774FA32-1EF1-8DB5-8BB0-1D128DD4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1000" y="2152521"/>
            <a:ext cx="7163800" cy="18481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B8B52E75-94B4-CDE6-EABC-6946FA778777}"/>
              </a:ext>
            </a:extLst>
          </p:cNvPr>
          <p:cNvGrpSpPr/>
          <p:nvPr/>
        </p:nvGrpSpPr>
        <p:grpSpPr>
          <a:xfrm>
            <a:off x="518817" y="2152521"/>
            <a:ext cx="3605507" cy="3874089"/>
            <a:chOff x="509292" y="2777368"/>
            <a:chExt cx="3605507" cy="38740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37E8F41-43E4-D9BA-DAF8-79C67F7C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292" y="2777368"/>
              <a:ext cx="3605507" cy="38740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2805E84-ED47-294F-33D6-E0DFC7B98F99}"/>
                </a:ext>
              </a:extLst>
            </p:cNvPr>
            <p:cNvSpPr txBox="1"/>
            <p:nvPr/>
          </p:nvSpPr>
          <p:spPr>
            <a:xfrm>
              <a:off x="509292" y="2777368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AF5BAEE5-C52C-BE27-2BF6-5527E8C9CEB5}"/>
              </a:ext>
            </a:extLst>
          </p:cNvPr>
          <p:cNvSpPr/>
          <p:nvPr/>
        </p:nvSpPr>
        <p:spPr>
          <a:xfrm>
            <a:off x="1831156" y="4746726"/>
            <a:ext cx="541020" cy="541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36560E4-DE85-B05E-6E53-80117BF77B1F}"/>
              </a:ext>
            </a:extLst>
          </p:cNvPr>
          <p:cNvSpPr/>
          <p:nvPr/>
        </p:nvSpPr>
        <p:spPr>
          <a:xfrm>
            <a:off x="4453694" y="2506989"/>
            <a:ext cx="7091106" cy="236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: 圖案 16">
            <a:extLst>
              <a:ext uri="{FF2B5EF4-FFF2-40B4-BE49-F238E27FC236}">
                <a16:creationId xmlns:a16="http://schemas.microsoft.com/office/drawing/2014/main" id="{4767F9D4-23DA-4EA8-E815-D02455C2E9BD}"/>
              </a:ext>
            </a:extLst>
          </p:cNvPr>
          <p:cNvSpPr/>
          <p:nvPr/>
        </p:nvSpPr>
        <p:spPr>
          <a:xfrm>
            <a:off x="2305050" y="2581275"/>
            <a:ext cx="2124075" cy="2266950"/>
          </a:xfrm>
          <a:custGeom>
            <a:avLst/>
            <a:gdLst>
              <a:gd name="connsiteX0" fmla="*/ 0 w 2124075"/>
              <a:gd name="connsiteY0" fmla="*/ 2266950 h 2266950"/>
              <a:gd name="connsiteX1" fmla="*/ 190500 w 2124075"/>
              <a:gd name="connsiteY1" fmla="*/ 2076450 h 2266950"/>
              <a:gd name="connsiteX2" fmla="*/ 1685925 w 2124075"/>
              <a:gd name="connsiteY2" fmla="*/ 2076450 h 2266950"/>
              <a:gd name="connsiteX3" fmla="*/ 1685925 w 2124075"/>
              <a:gd name="connsiteY3" fmla="*/ 0 h 2266950"/>
              <a:gd name="connsiteX4" fmla="*/ 2124075 w 2124075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075" h="2266950">
                <a:moveTo>
                  <a:pt x="0" y="2266950"/>
                </a:moveTo>
                <a:lnTo>
                  <a:pt x="190500" y="2076450"/>
                </a:lnTo>
                <a:lnTo>
                  <a:pt x="1685925" y="2076450"/>
                </a:lnTo>
                <a:lnTo>
                  <a:pt x="1685925" y="0"/>
                </a:lnTo>
                <a:lnTo>
                  <a:pt x="2124075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DF3E3F9-FD19-0D57-B5B9-567C98F906B1}"/>
              </a:ext>
            </a:extLst>
          </p:cNvPr>
          <p:cNvSpPr txBox="1"/>
          <p:nvPr/>
        </p:nvSpPr>
        <p:spPr>
          <a:xfrm>
            <a:off x="4381000" y="4254920"/>
            <a:ext cx="54878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R21 is a normal resistor where EVK design ,not an NTC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these 2 item are temporarily value.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DEAF2CE-80D7-A7D4-A329-D8B00958A5D6}"/>
              </a:ext>
            </a:extLst>
          </p:cNvPr>
          <p:cNvSpPr/>
          <p:nvPr/>
        </p:nvSpPr>
        <p:spPr>
          <a:xfrm>
            <a:off x="8991600" y="2796226"/>
            <a:ext cx="2553200" cy="413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F0096FAD-670F-229B-7B16-5C4269465A74}"/>
              </a:ext>
            </a:extLst>
          </p:cNvPr>
          <p:cNvSpPr/>
          <p:nvPr/>
        </p:nvSpPr>
        <p:spPr>
          <a:xfrm>
            <a:off x="9839325" y="2933700"/>
            <a:ext cx="2133600" cy="1647825"/>
          </a:xfrm>
          <a:custGeom>
            <a:avLst/>
            <a:gdLst>
              <a:gd name="connsiteX0" fmla="*/ 0 w 2133600"/>
              <a:gd name="connsiteY0" fmla="*/ 1647825 h 1647825"/>
              <a:gd name="connsiteX1" fmla="*/ 2133600 w 2133600"/>
              <a:gd name="connsiteY1" fmla="*/ 1647825 h 1647825"/>
              <a:gd name="connsiteX2" fmla="*/ 2133600 w 2133600"/>
              <a:gd name="connsiteY2" fmla="*/ 0 h 1647825"/>
              <a:gd name="connsiteX3" fmla="*/ 1704975 w 2133600"/>
              <a:gd name="connsiteY3" fmla="*/ 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1647825">
                <a:moveTo>
                  <a:pt x="0" y="1647825"/>
                </a:moveTo>
                <a:lnTo>
                  <a:pt x="2133600" y="1647825"/>
                </a:lnTo>
                <a:lnTo>
                  <a:pt x="2133600" y="0"/>
                </a:lnTo>
                <a:lnTo>
                  <a:pt x="1704975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CB3ACD7-C2BD-1754-0DA4-B3237A62FFBB}"/>
              </a:ext>
            </a:extLst>
          </p:cNvPr>
          <p:cNvSpPr txBox="1"/>
          <p:nvPr/>
        </p:nvSpPr>
        <p:spPr>
          <a:xfrm>
            <a:off x="152757" y="182803"/>
            <a:ext cx="5819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6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overtemperature calculations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5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>
            <a:extLst>
              <a:ext uri="{FF2B5EF4-FFF2-40B4-BE49-F238E27FC236}">
                <a16:creationId xmlns:a16="http://schemas.microsoft.com/office/drawing/2014/main" id="{6046E942-1B70-1863-A2A8-4A6E6CCBE08F}"/>
              </a:ext>
            </a:extLst>
          </p:cNvPr>
          <p:cNvGrpSpPr/>
          <p:nvPr/>
        </p:nvGrpSpPr>
        <p:grpSpPr>
          <a:xfrm>
            <a:off x="6790092" y="4488514"/>
            <a:ext cx="4270563" cy="1917121"/>
            <a:chOff x="6790092" y="4488514"/>
            <a:chExt cx="4270563" cy="1917121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A370EC3F-C990-3D8D-D4CD-346956FB7AFC}"/>
                </a:ext>
              </a:extLst>
            </p:cNvPr>
            <p:cNvGrpSpPr/>
            <p:nvPr/>
          </p:nvGrpSpPr>
          <p:grpSpPr>
            <a:xfrm>
              <a:off x="6836494" y="4702150"/>
              <a:ext cx="4224161" cy="1703485"/>
              <a:chOff x="242386" y="3721089"/>
              <a:chExt cx="4653705" cy="190571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BBA354B2-062F-60FB-27DC-613D37527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386" y="3721089"/>
                <a:ext cx="4653705" cy="19057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EB40034-D43F-DFAA-DB53-974CD09D2FBC}"/>
                  </a:ext>
                </a:extLst>
              </p:cNvPr>
              <p:cNvSpPr/>
              <p:nvPr/>
            </p:nvSpPr>
            <p:spPr>
              <a:xfrm>
                <a:off x="2136047" y="5256843"/>
                <a:ext cx="2714084" cy="122877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52A1489D-66CE-E766-51E8-F73B598A4F57}"/>
                </a:ext>
              </a:extLst>
            </p:cNvPr>
            <p:cNvSpPr txBox="1"/>
            <p:nvPr/>
          </p:nvSpPr>
          <p:spPr>
            <a:xfrm>
              <a:off x="6790092" y="4488514"/>
              <a:ext cx="12008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TCMT1107 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783D6BB-DF0B-0975-1357-89FE89B8C4E4}"/>
              </a:ext>
            </a:extLst>
          </p:cNvPr>
          <p:cNvGrpSpPr/>
          <p:nvPr/>
        </p:nvGrpSpPr>
        <p:grpSpPr>
          <a:xfrm>
            <a:off x="8984543" y="2777802"/>
            <a:ext cx="2394286" cy="1774074"/>
            <a:chOff x="8984543" y="2777802"/>
            <a:chExt cx="2394286" cy="1774074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1CDE3EBB-7F42-D125-DF3C-BCC5DBC1F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9920" y="2777802"/>
              <a:ext cx="2278909" cy="17034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05A749FD-7FA1-C49F-0F60-20D72C838271}"/>
                </a:ext>
              </a:extLst>
            </p:cNvPr>
            <p:cNvSpPr txBox="1"/>
            <p:nvPr/>
          </p:nvSpPr>
          <p:spPr>
            <a:xfrm>
              <a:off x="8984543" y="4274877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1C2552C-3489-1926-8DAD-AB0C948411F8}"/>
              </a:ext>
            </a:extLst>
          </p:cNvPr>
          <p:cNvGrpSpPr/>
          <p:nvPr/>
        </p:nvGrpSpPr>
        <p:grpSpPr>
          <a:xfrm>
            <a:off x="112374" y="4039349"/>
            <a:ext cx="6678952" cy="2507935"/>
            <a:chOff x="112374" y="3747692"/>
            <a:chExt cx="6678952" cy="2507935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53D5F0B9-DEAF-AF4D-4E38-9D74B8F97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248" y="3944840"/>
              <a:ext cx="6630078" cy="2310787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03FA90F9-7B4B-73FC-4A4D-64973EFA4B67}"/>
                </a:ext>
              </a:extLst>
            </p:cNvPr>
            <p:cNvSpPr txBox="1"/>
            <p:nvPr/>
          </p:nvSpPr>
          <p:spPr>
            <a:xfrm>
              <a:off x="112374" y="3747692"/>
              <a:ext cx="12008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TCMT1107 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AC39148E-832C-02F6-2002-4AAEA2DC0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8336" y="1428477"/>
            <a:ext cx="6110790" cy="2274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2BD0027-213A-03EB-A0D3-1BE52457F3B3}"/>
              </a:ext>
            </a:extLst>
          </p:cNvPr>
          <p:cNvSpPr txBox="1"/>
          <p:nvPr/>
        </p:nvSpPr>
        <p:spPr>
          <a:xfrm>
            <a:off x="6315287" y="907892"/>
            <a:ext cx="53385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temporarily value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9AB824-3E11-EF95-5965-D1DBD72FC195}"/>
              </a:ext>
            </a:extLst>
          </p:cNvPr>
          <p:cNvSpPr/>
          <p:nvPr/>
        </p:nvSpPr>
        <p:spPr>
          <a:xfrm>
            <a:off x="6025319" y="1701084"/>
            <a:ext cx="2213807" cy="4371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D4496F36-19AF-DF3D-969B-AB2C4D44D116}"/>
              </a:ext>
            </a:extLst>
          </p:cNvPr>
          <p:cNvSpPr/>
          <p:nvPr/>
        </p:nvSpPr>
        <p:spPr>
          <a:xfrm>
            <a:off x="8239126" y="1285130"/>
            <a:ext cx="2000249" cy="600075"/>
          </a:xfrm>
          <a:custGeom>
            <a:avLst/>
            <a:gdLst>
              <a:gd name="connsiteX0" fmla="*/ 904875 w 904875"/>
              <a:gd name="connsiteY0" fmla="*/ 0 h 695325"/>
              <a:gd name="connsiteX1" fmla="*/ 904875 w 904875"/>
              <a:gd name="connsiteY1" fmla="*/ 695325 h 695325"/>
              <a:gd name="connsiteX2" fmla="*/ 0 w 904875"/>
              <a:gd name="connsiteY2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4875" h="695325">
                <a:moveTo>
                  <a:pt x="904875" y="0"/>
                </a:moveTo>
                <a:lnTo>
                  <a:pt x="904875" y="695325"/>
                </a:lnTo>
                <a:lnTo>
                  <a:pt x="0" y="695325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26997D-6551-2D1F-B395-358B405E7CB7}"/>
              </a:ext>
            </a:extLst>
          </p:cNvPr>
          <p:cNvSpPr txBox="1"/>
          <p:nvPr/>
        </p:nvSpPr>
        <p:spPr>
          <a:xfrm>
            <a:off x="10807972" y="2138277"/>
            <a:ext cx="9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average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9AFB572-3386-9ADB-53FB-56CEFD8473C3}"/>
              </a:ext>
            </a:extLst>
          </p:cNvPr>
          <p:cNvSpPr/>
          <p:nvPr/>
        </p:nvSpPr>
        <p:spPr>
          <a:xfrm>
            <a:off x="242386" y="4803426"/>
            <a:ext cx="6548940" cy="15198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D353AAC6-0627-EA2C-C10A-FC6262CB4D34}"/>
              </a:ext>
            </a:extLst>
          </p:cNvPr>
          <p:cNvSpPr/>
          <p:nvPr/>
        </p:nvSpPr>
        <p:spPr>
          <a:xfrm>
            <a:off x="8258175" y="2447925"/>
            <a:ext cx="3395625" cy="3736847"/>
          </a:xfrm>
          <a:custGeom>
            <a:avLst/>
            <a:gdLst>
              <a:gd name="connsiteX0" fmla="*/ 2857500 w 3448050"/>
              <a:gd name="connsiteY0" fmla="*/ 3133725 h 3133725"/>
              <a:gd name="connsiteX1" fmla="*/ 3448050 w 3448050"/>
              <a:gd name="connsiteY1" fmla="*/ 3133725 h 3133725"/>
              <a:gd name="connsiteX2" fmla="*/ 3448050 w 3448050"/>
              <a:gd name="connsiteY2" fmla="*/ 0 h 3133725"/>
              <a:gd name="connsiteX3" fmla="*/ 0 w 3448050"/>
              <a:gd name="connsiteY3" fmla="*/ 0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3133725">
                <a:moveTo>
                  <a:pt x="2857500" y="3133725"/>
                </a:moveTo>
                <a:lnTo>
                  <a:pt x="3448050" y="3133725"/>
                </a:lnTo>
                <a:lnTo>
                  <a:pt x="344805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CAF18733-1D8E-4F22-FEB9-F1EFD16C0EEE}"/>
              </a:ext>
            </a:extLst>
          </p:cNvPr>
          <p:cNvSpPr/>
          <p:nvPr/>
        </p:nvSpPr>
        <p:spPr>
          <a:xfrm>
            <a:off x="1676400" y="2209799"/>
            <a:ext cx="428625" cy="2593627"/>
          </a:xfrm>
          <a:custGeom>
            <a:avLst/>
            <a:gdLst>
              <a:gd name="connsiteX0" fmla="*/ 0 w 866775"/>
              <a:gd name="connsiteY0" fmla="*/ 2486025 h 2486025"/>
              <a:gd name="connsiteX1" fmla="*/ 0 w 866775"/>
              <a:gd name="connsiteY1" fmla="*/ 0 h 2486025"/>
              <a:gd name="connsiteX2" fmla="*/ 866775 w 866775"/>
              <a:gd name="connsiteY2" fmla="*/ 0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2486025">
                <a:moveTo>
                  <a:pt x="0" y="2486025"/>
                </a:moveTo>
                <a:lnTo>
                  <a:pt x="0" y="0"/>
                </a:lnTo>
                <a:lnTo>
                  <a:pt x="866775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ED582C84-270C-8C17-A972-CFA042C2B417}"/>
              </a:ext>
            </a:extLst>
          </p:cNvPr>
          <p:cNvSpPr/>
          <p:nvPr/>
        </p:nvSpPr>
        <p:spPr>
          <a:xfrm>
            <a:off x="9660807" y="3400482"/>
            <a:ext cx="541020" cy="541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: 圖案 25">
            <a:extLst>
              <a:ext uri="{FF2B5EF4-FFF2-40B4-BE49-F238E27FC236}">
                <a16:creationId xmlns:a16="http://schemas.microsoft.com/office/drawing/2014/main" id="{80355D7A-AC74-53DA-4823-45D40AECBEC3}"/>
              </a:ext>
            </a:extLst>
          </p:cNvPr>
          <p:cNvSpPr/>
          <p:nvPr/>
        </p:nvSpPr>
        <p:spPr>
          <a:xfrm>
            <a:off x="8258175" y="2676525"/>
            <a:ext cx="1685925" cy="695325"/>
          </a:xfrm>
          <a:custGeom>
            <a:avLst/>
            <a:gdLst>
              <a:gd name="connsiteX0" fmla="*/ 1685925 w 1685925"/>
              <a:gd name="connsiteY0" fmla="*/ 695325 h 695325"/>
              <a:gd name="connsiteX1" fmla="*/ 1685925 w 1685925"/>
              <a:gd name="connsiteY1" fmla="*/ 0 h 695325"/>
              <a:gd name="connsiteX2" fmla="*/ 0 w 168592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5925" h="695325">
                <a:moveTo>
                  <a:pt x="1685925" y="695325"/>
                </a:moveTo>
                <a:lnTo>
                  <a:pt x="1685925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113A81B-7F7E-37D1-9421-E5E3574054AF}"/>
              </a:ext>
            </a:extLst>
          </p:cNvPr>
          <p:cNvSpPr/>
          <p:nvPr/>
        </p:nvSpPr>
        <p:spPr>
          <a:xfrm>
            <a:off x="6025318" y="2777802"/>
            <a:ext cx="2232857" cy="2348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F75D7A3-A480-A3C0-6C47-E51D7BEA9A35}"/>
              </a:ext>
            </a:extLst>
          </p:cNvPr>
          <p:cNvSpPr txBox="1"/>
          <p:nvPr/>
        </p:nvSpPr>
        <p:spPr>
          <a:xfrm>
            <a:off x="2665912" y="3802221"/>
            <a:ext cx="53385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temporarily value</a:t>
            </a:r>
            <a:endParaRPr lang="zh-TW" altLang="en-US" dirty="0"/>
          </a:p>
        </p:txBody>
      </p:sp>
      <p:sp>
        <p:nvSpPr>
          <p:cNvPr id="32" name="手繪多邊形: 圖案 31">
            <a:extLst>
              <a:ext uri="{FF2B5EF4-FFF2-40B4-BE49-F238E27FC236}">
                <a16:creationId xmlns:a16="http://schemas.microsoft.com/office/drawing/2014/main" id="{2FD1B23B-5C8A-B9ED-02AA-492046EC8444}"/>
              </a:ext>
            </a:extLst>
          </p:cNvPr>
          <p:cNvSpPr/>
          <p:nvPr/>
        </p:nvSpPr>
        <p:spPr>
          <a:xfrm>
            <a:off x="8001000" y="2886075"/>
            <a:ext cx="657225" cy="1152525"/>
          </a:xfrm>
          <a:custGeom>
            <a:avLst/>
            <a:gdLst>
              <a:gd name="connsiteX0" fmla="*/ 0 w 657225"/>
              <a:gd name="connsiteY0" fmla="*/ 1152525 h 1152525"/>
              <a:gd name="connsiteX1" fmla="*/ 657225 w 657225"/>
              <a:gd name="connsiteY1" fmla="*/ 1152525 h 1152525"/>
              <a:gd name="connsiteX2" fmla="*/ 657225 w 657225"/>
              <a:gd name="connsiteY2" fmla="*/ 0 h 1152525"/>
              <a:gd name="connsiteX3" fmla="*/ 266700 w 657225"/>
              <a:gd name="connsiteY3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1152525">
                <a:moveTo>
                  <a:pt x="0" y="1152525"/>
                </a:moveTo>
                <a:lnTo>
                  <a:pt x="657225" y="1152525"/>
                </a:lnTo>
                <a:lnTo>
                  <a:pt x="657225" y="0"/>
                </a:lnTo>
                <a:lnTo>
                  <a:pt x="26670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60DB15B-9B43-DFFD-CC24-0D0E325413F0}"/>
              </a:ext>
            </a:extLst>
          </p:cNvPr>
          <p:cNvSpPr txBox="1"/>
          <p:nvPr/>
        </p:nvSpPr>
        <p:spPr>
          <a:xfrm>
            <a:off x="152757" y="182803"/>
            <a:ext cx="954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7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loop gain calculations full load, type 2 compensator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143</Words>
  <Application>Microsoft Office PowerPoint</Application>
  <PresentationFormat>寬螢幕</PresentationFormat>
  <Paragraphs>30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大倫 簡</dc:creator>
  <cp:lastModifiedBy>大倫 簡</cp:lastModifiedBy>
  <cp:revision>10</cp:revision>
  <dcterms:created xsi:type="dcterms:W3CDTF">2024-11-28T01:00:39Z</dcterms:created>
  <dcterms:modified xsi:type="dcterms:W3CDTF">2024-11-28T04:04:26Z</dcterms:modified>
</cp:coreProperties>
</file>