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82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0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36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79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9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85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25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08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1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9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A807-054C-4B82-A7EA-EA7C94C9A444}" type="datetimeFigureOut">
              <a:rPr kumimoji="1" lang="ja-JP" altLang="en-US" smtClean="0"/>
              <a:t>2017/10/31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750EC-DF07-41AF-9341-3A9B30ED8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3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131702" y="1556792"/>
            <a:ext cx="1224273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095766" y="2932292"/>
            <a:ext cx="120919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31703" y="4077072"/>
            <a:ext cx="115219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187624" y="1844824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304962" y="184482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2123728" y="324898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6" idx="1"/>
          </p:cNvCxnSpPr>
          <p:nvPr/>
        </p:nvCxnSpPr>
        <p:spPr>
          <a:xfrm>
            <a:off x="2123728" y="4473116"/>
            <a:ext cx="10079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123728" y="1844824"/>
            <a:ext cx="0" cy="2628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971600" y="148478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7.2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20V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03848" y="112474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TPS5401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03848" y="2545159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TPS5401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27511" y="374575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TPS5401</a:t>
            </a:r>
            <a:endParaRPr kumimoji="1" lang="ja-JP" altLang="en-US" sz="1400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4337974" y="3227385"/>
            <a:ext cx="17641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4283899" y="4469580"/>
            <a:ext cx="18723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220072" y="136508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+6V 400mA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20072" y="285119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- </a:t>
            </a:r>
            <a:r>
              <a:rPr kumimoji="1" lang="en-US" altLang="ja-JP" sz="1400" dirty="0" smtClean="0"/>
              <a:t>6V </a:t>
            </a:r>
            <a:r>
              <a:rPr lang="en-US" altLang="ja-JP" sz="1400" dirty="0"/>
              <a:t>1</a:t>
            </a:r>
            <a:r>
              <a:rPr kumimoji="1" lang="en-US" altLang="ja-JP" sz="1400" dirty="0" smtClean="0"/>
              <a:t>00mA</a:t>
            </a:r>
            <a:endParaRPr kumimoji="1" lang="ja-JP" altLang="en-US" sz="1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72472" y="416180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-15</a:t>
            </a:r>
            <a:r>
              <a:rPr kumimoji="1" lang="en-US" altLang="ja-JP" sz="1400" dirty="0" smtClean="0"/>
              <a:t>V </a:t>
            </a:r>
            <a:r>
              <a:rPr lang="en-US" altLang="ja-JP" sz="1400" dirty="0"/>
              <a:t>1</a:t>
            </a:r>
            <a:r>
              <a:rPr kumimoji="1" lang="en-US" altLang="ja-JP" sz="1400" dirty="0" smtClean="0"/>
              <a:t>00mA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08873" y="2965775"/>
            <a:ext cx="1620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Inv. </a:t>
            </a:r>
          </a:p>
          <a:p>
            <a:r>
              <a:rPr kumimoji="1" lang="en-US" altLang="ja-JP" sz="1400" dirty="0" smtClean="0"/>
              <a:t>Buck-boost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08873" y="403911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Inv. </a:t>
            </a:r>
          </a:p>
          <a:p>
            <a:r>
              <a:rPr kumimoji="1" lang="en-US" altLang="ja-JP" sz="1400" dirty="0" smtClean="0"/>
              <a:t>Buck-boost</a:t>
            </a:r>
            <a:endParaRPr kumimoji="1" lang="ja-JP" altLang="en-US" sz="1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131840" y="1610216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Buck</a:t>
            </a: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2699792" y="21328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2699792" y="35010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2699792" y="477778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699792" y="2132856"/>
            <a:ext cx="0" cy="3168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128187" y="2132856"/>
            <a:ext cx="7717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RT/CLK</a:t>
            </a:r>
            <a:endParaRPr kumimoji="1" lang="ja-JP" altLang="en-US" sz="9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91131" y="3476014"/>
            <a:ext cx="7717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RT/CLK</a:t>
            </a:r>
            <a:endParaRPr kumimoji="1" lang="ja-JP" altLang="en-US" sz="9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131840" y="4664604"/>
            <a:ext cx="7717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RT/CLK</a:t>
            </a:r>
            <a:endParaRPr kumimoji="1" lang="ja-JP" altLang="en-US" sz="9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699792" y="5589240"/>
            <a:ext cx="611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Sync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3029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2</cp:revision>
  <dcterms:created xsi:type="dcterms:W3CDTF">2017-10-31T05:25:35Z</dcterms:created>
  <dcterms:modified xsi:type="dcterms:W3CDTF">2017-10-31T06:13:07Z</dcterms:modified>
</cp:coreProperties>
</file>