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2AF43-505B-637C-25CC-64F466565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B34F8-10BA-E6B8-7225-5D437A8AB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AE13-7A0A-8E55-91C3-18279EAE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1C3F3-F259-8FB5-5D3E-FA839ED0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E6D11-6B33-3C2E-8E5E-77DCEEE2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6BC8B-95AA-EF18-10E7-EEC2605C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E4CC2-A9FE-AE3E-6667-F3B946BEB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2ECD-53AB-BD93-5B6D-7C9C2889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4D20B-0CB1-1AA5-894E-57C2297EB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ABAB-E4DA-BDD9-701F-98E8C3A6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8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7456C-85E8-F390-692E-DC172D5C3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73DB6-7336-BD28-05B2-255AA6A03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BA421-B038-14F0-EF84-62E9F16A8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0BCC0-556C-7708-BC65-3182303D1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A8BA9-8750-E971-535A-47E85757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0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B4327-C64E-ECDD-C53B-39530981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B08AF-CDFD-230B-0D7D-8F231BC18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3A017-9AD4-A50A-B996-8C64D5BC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2C1E0-C0F8-5BD3-C124-34F46217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78EAE-3458-4A57-E0D9-DE23321C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C813-4C2A-E3CB-0927-83028E2A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70D7C-924E-3072-828D-C0F5ACE06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1F49A-0289-4942-F6B9-F0D040FB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B5D8F-B4C5-AC84-1A83-C01E7604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1C8A-2BDE-8001-45B1-8F48D82DC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C245C-1A68-CD9C-693B-DF65287C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5D0F-86DA-9524-1083-F3A90023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41140-FF0B-4FDF-F016-E66FA3E62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82D32-37DF-1E3B-D923-65AAF5B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85DA4-FE93-4241-8A33-8BA215C2D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B2374-2F0E-A34F-5CB6-0C24DEEC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9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1EAE5-01AC-7023-3D88-EDAFDB8B3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DA79E-EC42-90EE-ECD5-8F4D4F6D8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D7CDF-C1A7-971C-9007-A5868DB5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88086-E9D3-C8AE-CF40-B93B1F4BC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E46EAA-C693-12D1-3C1D-F3BEDFBCE6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4E623-700D-C72E-09FB-AC6709A1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0C0DAF-78BC-FDD5-1A1B-C893FA03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F1216-569F-19FD-AF43-5B25A483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6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06DD-8DE3-C209-E377-49881EF1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CBB89-9574-9514-FD24-FFA98FFBE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8D1B7-BC32-E5BA-3163-25CDDDC50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70DC5-0131-EC6D-2670-F937B50D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5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6DDA6E-7DDB-ECBF-9706-1269011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508E2-BF9D-C125-D63A-1779A607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A2DC1-D2FD-F2D9-4D75-E6781F85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8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18B4-F390-BFE6-3DB9-D1036FFE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B25F7-869C-5E8F-2C93-22E81459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4D73E-DFFD-696E-A4C4-17641031D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6B9A7-6001-BC23-C40B-BAA60B4A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590D4-9E54-01F1-E75F-5B746B6B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1A238-5D89-9768-46C9-BA42ED04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3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9C32-859B-2B90-4F65-99D3EF87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82955B-D3C5-CFFC-AA75-E7D8A5B2D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41CDC-D4C5-307A-32DD-CA039B7F1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F5C1C-4E3D-85AD-B025-E574BEB7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C830-65D0-5724-4B33-05CBA07A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AD690-BBD7-435B-7085-BC8F32EA3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6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8F9D3-DEF6-149F-5AF8-E46737CFF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C09AA-B996-CFD8-F761-F566B4243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310AB-0D6D-5F05-6CFA-918599619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5C8B-252A-4FF4-9EC7-5E4327E26BA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6299-943E-AECC-A295-6B5641D7F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7ADFF-649E-3E29-0E86-BE58F8691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66D1-4E38-4CA8-A597-D56A9E48F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7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BD8853-C978-CC0C-3451-DB9BBE960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2233612"/>
            <a:ext cx="9858375" cy="2390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65EF29-DDDA-946E-6DB4-21FF40816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432" y="982588"/>
            <a:ext cx="9839325" cy="876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F3FE16-0822-1AD6-2F35-AAE6FD9F2217}"/>
              </a:ext>
            </a:extLst>
          </p:cNvPr>
          <p:cNvSpPr txBox="1"/>
          <p:nvPr/>
        </p:nvSpPr>
        <p:spPr>
          <a:xfrm>
            <a:off x="1427148" y="5016381"/>
            <a:ext cx="452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ISO7710 d/s does not appear to have 31us delay but .3us which is independent of VDD .</a:t>
            </a:r>
          </a:p>
          <a:p>
            <a:r>
              <a:rPr lang="en-US" dirty="0">
                <a:highlight>
                  <a:srgbClr val="FFFF00"/>
                </a:highlight>
              </a:rPr>
              <a:t>Is this a typo?</a:t>
            </a:r>
          </a:p>
        </p:txBody>
      </p:sp>
    </p:spTree>
    <p:extLst>
      <p:ext uri="{BB962C8B-B14F-4D97-AF65-F5344CB8AC3E}">
        <p14:creationId xmlns:p14="http://schemas.microsoft.com/office/powerpoint/2010/main" val="423716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1</cp:revision>
  <dcterms:created xsi:type="dcterms:W3CDTF">2022-10-17T18:47:51Z</dcterms:created>
  <dcterms:modified xsi:type="dcterms:W3CDTF">2022-10-17T18:48:15Z</dcterms:modified>
</cp:coreProperties>
</file>