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2" autoAdjust="0"/>
    <p:restoredTop sz="94660"/>
  </p:normalViewPr>
  <p:slideViewPr>
    <p:cSldViewPr>
      <p:cViewPr varScale="1">
        <p:scale>
          <a:sx n="82" d="100"/>
          <a:sy n="82" d="100"/>
        </p:scale>
        <p:origin x="-69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70CA-9D42-4AA7-ACEC-366A4458F0FA}" type="datetimeFigureOut">
              <a:rPr lang="en-US" smtClean="0"/>
              <a:pPr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9A46-0291-4CF1-B2CB-86F36E652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70CA-9D42-4AA7-ACEC-366A4458F0FA}" type="datetimeFigureOut">
              <a:rPr lang="en-US" smtClean="0"/>
              <a:pPr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9A46-0291-4CF1-B2CB-86F36E652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70CA-9D42-4AA7-ACEC-366A4458F0FA}" type="datetimeFigureOut">
              <a:rPr lang="en-US" smtClean="0"/>
              <a:pPr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9A46-0291-4CF1-B2CB-86F36E652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70CA-9D42-4AA7-ACEC-366A4458F0FA}" type="datetimeFigureOut">
              <a:rPr lang="en-US" smtClean="0"/>
              <a:pPr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9A46-0291-4CF1-B2CB-86F36E652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70CA-9D42-4AA7-ACEC-366A4458F0FA}" type="datetimeFigureOut">
              <a:rPr lang="en-US" smtClean="0"/>
              <a:pPr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9A46-0291-4CF1-B2CB-86F36E652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70CA-9D42-4AA7-ACEC-366A4458F0FA}" type="datetimeFigureOut">
              <a:rPr lang="en-US" smtClean="0"/>
              <a:pPr/>
              <a:t>5/26/2016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9A46-0291-4CF1-B2CB-86F36E652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70CA-9D42-4AA7-ACEC-366A4458F0FA}" type="datetimeFigureOut">
              <a:rPr lang="en-US" smtClean="0"/>
              <a:pPr/>
              <a:t>5/26/2016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9A46-0291-4CF1-B2CB-86F36E652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70CA-9D42-4AA7-ACEC-366A4458F0FA}" type="datetimeFigureOut">
              <a:rPr lang="en-US" smtClean="0"/>
              <a:pPr/>
              <a:t>5/26/2016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9A46-0291-4CF1-B2CB-86F36E652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70CA-9D42-4AA7-ACEC-366A4458F0FA}" type="datetimeFigureOut">
              <a:rPr lang="en-US" smtClean="0"/>
              <a:pPr/>
              <a:t>5/26/2016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9A46-0291-4CF1-B2CB-86F36E652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70CA-9D42-4AA7-ACEC-366A4458F0FA}" type="datetimeFigureOut">
              <a:rPr lang="en-US" smtClean="0"/>
              <a:pPr/>
              <a:t>5/26/2016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9A46-0291-4CF1-B2CB-86F36E652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70CA-9D42-4AA7-ACEC-366A4458F0FA}" type="datetimeFigureOut">
              <a:rPr lang="en-US" smtClean="0"/>
              <a:pPr/>
              <a:t>5/26/2016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9A46-0291-4CF1-B2CB-86F36E652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070CA-9D42-4AA7-ACEC-366A4458F0FA}" type="datetimeFigureOut">
              <a:rPr lang="en-US" smtClean="0"/>
              <a:pPr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A9A46-0291-4CF1-B2CB-86F36E652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U7 5V-&gt;3.3V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676400"/>
            <a:ext cx="5553075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U28 </a:t>
            </a:r>
            <a:r>
              <a:rPr lang="en-US" dirty="0" smtClean="0"/>
              <a:t>5V-</a:t>
            </a:r>
            <a:r>
              <a:rPr lang="en-US" dirty="0" smtClean="0"/>
              <a:t>&gt;1.8V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371600"/>
            <a:ext cx="4181475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U7 5V-&gt;3.3V</vt:lpstr>
      <vt:lpstr>U28 5V-&gt;1.8V</vt:lpstr>
    </vt:vector>
  </TitlesOfParts>
  <Company>L3 Communications Display Systems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cumby_w</dc:creator>
  <cp:lastModifiedBy>cumby_w</cp:lastModifiedBy>
  <cp:revision>3</cp:revision>
  <dcterms:created xsi:type="dcterms:W3CDTF">2016-05-26T11:56:50Z</dcterms:created>
  <dcterms:modified xsi:type="dcterms:W3CDTF">2016-05-26T13:27:44Z</dcterms:modified>
</cp:coreProperties>
</file>