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E6F0F-34FA-0344-F18B-EEC3FB738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2480E7-C817-65C0-DFC4-1AD9BBF7A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8C6F0-BBEA-9C54-C71A-66CA6CC75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CD98-12D9-4D95-AA29-03D65BADB06E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DDA12-3675-3B18-FC0F-340983BCA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BDD0F-6C23-C58F-4234-7BAA79966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1CB8-EBA5-4126-BF78-F20D9DBB7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86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6C3B-C6A3-8AE3-C666-2E0B2696E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F0DDDF-1324-B546-CF30-136B2FFD2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22CB1-CAF4-0120-E38A-20386DC18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CD98-12D9-4D95-AA29-03D65BADB06E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C0487-A727-818B-B237-850CE4760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3E5E5-8112-2EC2-6AAB-37E11B415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1CB8-EBA5-4126-BF78-F20D9DBB7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5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B9461E-1CD5-10F7-B51C-5B4927B8ED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E446CB-1B76-CBAE-3C21-B4D579741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F8804-0F24-6345-EC54-C0FF151FE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CD98-12D9-4D95-AA29-03D65BADB06E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5AC5D-1F64-B610-7186-3F6C985D1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3F7F6-C9A5-E21F-7C58-F8B43CCF3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1CB8-EBA5-4126-BF78-F20D9DBB7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34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AD471-E879-88CF-6647-3069E37A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4C847-EEF4-66C4-B147-0B31C3CEE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67A04-B3D7-14D9-FDD9-DFCCF6855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CD98-12D9-4D95-AA29-03D65BADB06E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F539F-7F03-B44A-48B5-53CDDB964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F4EBB-7CF5-3DF3-45A1-A29056AC7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1CB8-EBA5-4126-BF78-F20D9DBB7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375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89D89-A02C-543F-0446-3D3F7C812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EFBD2-6AD5-ED5B-A2D4-1ECA2CFDE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14A5F-1F15-0176-B000-5D8F2B6B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CD98-12D9-4D95-AA29-03D65BADB06E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9E180-1E69-E148-D4B5-35A7C9476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7094F-F9DA-213A-7E94-F0546AACA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1CB8-EBA5-4126-BF78-F20D9DBB7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7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C2356-88C6-65E2-4321-780400B3E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B572-259F-930E-D6B7-CE55A9393B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3F28B-6475-BB11-38E9-05D3EADA5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76CCD-0ADF-C103-AE90-498085949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CD98-12D9-4D95-AA29-03D65BADB06E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3D2FE-BD40-CAB0-F2F8-7591B15AA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ED8C3-6349-7FAB-5C4D-47F396A0D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1CB8-EBA5-4126-BF78-F20D9DBB7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9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D99B3-EB4E-CD99-60FA-E61410A9C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D7104-296F-7395-6070-A907EDEE9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6B418-F115-66E4-1099-9EE1D5EDD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CE6428-41EA-9A44-F70C-B266DD841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510C73-9261-7409-F9C5-8FA9C067EF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AE3DAF-8670-0203-B9EB-B43CE96BC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CD98-12D9-4D95-AA29-03D65BADB06E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05F15A-1EC6-6094-2947-EB76A5D5A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FAE07D-A508-EB35-7235-217F8439F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1CB8-EBA5-4126-BF78-F20D9DBB7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40B79-6B97-0DC8-E136-2A3CE6BC5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45F5A-0BAD-9E9F-3B7F-A49594C78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CD98-12D9-4D95-AA29-03D65BADB06E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3062D4-929E-A43F-F2E8-3EED86DBC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6715D4-E058-F474-88BB-5A8638E5A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1CB8-EBA5-4126-BF78-F20D9DBB7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89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29490B-04C5-D308-BB3C-0C36E5A62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CD98-12D9-4D95-AA29-03D65BADB06E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AF2BF2-C1EC-C9EB-4067-CEE86E532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C5B0F-EB03-7DA3-B578-E585CE069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1CB8-EBA5-4126-BF78-F20D9DBB7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2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FC509-A82E-F7A5-8485-70A5A06BD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BC3B4-DCCE-DE03-87F3-15C4FE821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189642-679D-C0A8-D9EF-8C7F1267BA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F0EB4-0B26-6046-2F20-AB6D7E0F1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CD98-12D9-4D95-AA29-03D65BADB06E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B3920-7305-87FD-D2B7-87B89C38C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BDEDA2-24EF-E749-BD3D-97E6F76D1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1CB8-EBA5-4126-BF78-F20D9DBB7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3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39E66-2892-9694-4267-7642CD719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2C778E-C578-B5BD-25C8-DA93AE9971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C2C12C-0AFC-76D8-F270-6C5D57A00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F9CB9-C44C-0774-22B6-964619A36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CD98-12D9-4D95-AA29-03D65BADB06E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5B2ED-E053-74DB-D15B-0E0BA1A1B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0A7B67-B22D-31F1-D5C4-D4AFD2C35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1CB8-EBA5-4126-BF78-F20D9DBB7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84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ED7D7C-9E25-146E-6B24-FBC50B9C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3E2956-7E2B-386B-2D98-C7CEE63A0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60A12-3B2C-69EE-4771-FA15FC7FD3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2CD98-12D9-4D95-AA29-03D65BADB06E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137BC-180D-9C59-FC83-6DD519FA9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4C8E7-BF69-BF79-FE28-AE061A1EF1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D1CB8-EBA5-4126-BF78-F20D9DBB7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9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74BE966-2626-1E8C-3ED2-824B1F5F3A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62" y="1028700"/>
            <a:ext cx="11268075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719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2D5CAFF2-1EC4-BB4F-064A-1105919917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172" y="1101414"/>
            <a:ext cx="6439655" cy="4655172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560E1380-D6D5-8A84-67F9-CB0CAB502343}"/>
              </a:ext>
            </a:extLst>
          </p:cNvPr>
          <p:cNvSpPr/>
          <p:nvPr/>
        </p:nvSpPr>
        <p:spPr>
          <a:xfrm>
            <a:off x="2912882" y="3275861"/>
            <a:ext cx="6956982" cy="221054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A667F4-7E29-F865-FA37-605A8EE8F9F9}"/>
              </a:ext>
            </a:extLst>
          </p:cNvPr>
          <p:cNvSpPr txBox="1"/>
          <p:nvPr/>
        </p:nvSpPr>
        <p:spPr>
          <a:xfrm>
            <a:off x="4781459" y="407657"/>
            <a:ext cx="321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4-corner domain- 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632F11-EAC3-57E4-B891-A40859C35CBA}"/>
              </a:ext>
            </a:extLst>
          </p:cNvPr>
          <p:cNvSpPr txBox="1"/>
          <p:nvPr/>
        </p:nvSpPr>
        <p:spPr>
          <a:xfrm>
            <a:off x="2215300" y="4091234"/>
            <a:ext cx="1687398" cy="36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highlight>
                  <a:srgbClr val="FFFF00"/>
                </a:highlight>
              </a:rPr>
              <a:t>Vout</a:t>
            </a:r>
            <a:r>
              <a:rPr lang="en-US" dirty="0">
                <a:highlight>
                  <a:srgbClr val="FFFF00"/>
                </a:highlight>
              </a:rPr>
              <a:t> range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6861FD-3FA0-40DC-E11B-B5BCF7A1AE6F}"/>
              </a:ext>
            </a:extLst>
          </p:cNvPr>
          <p:cNvSpPr txBox="1"/>
          <p:nvPr/>
        </p:nvSpPr>
        <p:spPr>
          <a:xfrm>
            <a:off x="5780203" y="5756586"/>
            <a:ext cx="1687398" cy="36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Vin range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2783C4-3E3E-BAC1-0AC9-CACFB06FAE5C}"/>
              </a:ext>
            </a:extLst>
          </p:cNvPr>
          <p:cNvSpPr txBox="1"/>
          <p:nvPr/>
        </p:nvSpPr>
        <p:spPr>
          <a:xfrm>
            <a:off x="2322135" y="1487815"/>
            <a:ext cx="1687398" cy="36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load range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1678DD-78AF-72A9-9958-385AE5C784E4}"/>
              </a:ext>
            </a:extLst>
          </p:cNvPr>
          <p:cNvSpPr txBox="1"/>
          <p:nvPr/>
        </p:nvSpPr>
        <p:spPr>
          <a:xfrm>
            <a:off x="2449895" y="6210594"/>
            <a:ext cx="8852843" cy="36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C0C0C0"/>
                </a:highlight>
              </a:rPr>
              <a:t> Example of “wide sense stability of a design once parameters are set and built from  </a:t>
            </a:r>
          </a:p>
        </p:txBody>
      </p:sp>
    </p:spTree>
    <p:extLst>
      <p:ext uri="{BB962C8B-B14F-4D97-AF65-F5344CB8AC3E}">
        <p14:creationId xmlns:p14="http://schemas.microsoft.com/office/powerpoint/2010/main" val="3191916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26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Gangopadhya</dc:creator>
  <cp:lastModifiedBy>Robin Gangopadhya</cp:lastModifiedBy>
  <cp:revision>2</cp:revision>
  <dcterms:created xsi:type="dcterms:W3CDTF">2022-12-14T21:33:41Z</dcterms:created>
  <dcterms:modified xsi:type="dcterms:W3CDTF">2022-12-14T22:16:11Z</dcterms:modified>
</cp:coreProperties>
</file>