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114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9112-0150-D02C-51A1-AD6A78FC2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93B3A-86EB-5559-B644-5481915DB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4242-10FB-03C2-52A1-B5F96D61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1167F-AD37-0B17-523C-26D3CDD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A413-83C5-38C1-03F4-A46A9C81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D9F2-9F29-2AD0-BDC2-185ABBEE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2B68F-94CE-16B7-9DB9-21A6A38B4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9235-BB11-A45F-69F6-4988E448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243E8-307F-DEA1-720E-3B6A83CB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1C05-7AD1-C7EA-D1B2-45467899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1D433-F7A3-DC39-CB22-03F5C583E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62F3F-05C2-4CA8-6639-6EBEB9224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693E-7736-5ECE-B400-C36BE461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A1C46-1760-291D-D7D9-2DCB7442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2C38-7A55-41D2-897B-D84BD86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9157-2AA1-03FF-4FC0-256BAEBB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10998-B4BE-9321-48F2-2ACAC0328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3B9F-45D3-A812-B2C0-7D30A11C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D656E-6E6E-B308-59F9-346EC3D7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11E35-A2FA-8F0D-D45E-97C0F8A2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60AD-51CD-BDDA-A4F0-19AE136F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C3B33-9489-1228-E522-3E7F0DD93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08B1-8BFC-7822-1301-D381EFD9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B2B3-CB24-7BFD-45DF-30040B98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C99A5-EA6C-2283-F74E-B72D3C72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4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46F7-6AC9-A86A-2C03-D18D7573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C5A3E-61E2-3517-3E57-BEB08DD40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68759-3E5E-D72E-25B3-5E29EEF9A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512A-4148-D657-4876-F4D6CC3B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20C07-A781-BD09-7F6C-5C820159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9673E-893C-495A-2FFE-ED423826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FE87-DE85-16CF-42DE-99174795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1F939-ADF9-5721-E489-25D004B83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DEFD-A089-6F5F-C840-22F88E8B0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F50B0-7F8D-0299-2C54-AE9A8DCBC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25812-114F-5F10-3E86-7DC328D60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21C36-EA3D-B29A-263B-664F7921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6F6D5-62ED-D996-5DC6-143F139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376B7-2A09-9322-9C08-188EB148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2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2C35-A7DF-C25A-3A84-1383EF01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811E7-6269-328A-49AA-09E798B6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6448D-5124-74BE-D24F-F5786440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A09BC-31A9-6AE9-F132-5642FDC4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4BF94-4679-27D2-3CC4-3F508CD1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384E6-E7FF-E826-BFE4-11958245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4E5BE-D74E-4996-43BF-A2E0FE13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4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EA4D-CFD5-ED39-82B6-E15A8398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84F2-4928-D11A-1CB6-67D34F3A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7233E-8108-B1B1-7B98-32EF32166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50382-ABBE-BE93-0381-861BE986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01371-9FD6-222B-0AA4-2FC7C019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1918F-280D-1E03-D3E8-0210255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F23D-8E37-920D-573D-EB0DF06C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227AF-1813-0177-4ADC-5D4D4BBAB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EA9A4-5D1C-2428-9F9C-CAE8E1E69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C5746-3E1F-6695-FD34-1D049C93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A596D-B22C-E78B-6001-FB10F9E7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B0C8-4C35-6818-7D87-90D39F5D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BA8EC-122E-3438-7840-30E78FCF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BF851-01AA-5DB3-F750-C8907D09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3132-FA42-E5BB-9B4B-77C50BDF4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3CE9-72A3-3A21-231C-6A3FD6065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938EC-F6A6-084C-76B9-1227A6C61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F79412A-6FBB-4FE6-016C-4B984E9A53AD}"/>
              </a:ext>
            </a:extLst>
          </p:cNvPr>
          <p:cNvSpPr txBox="1"/>
          <p:nvPr/>
        </p:nvSpPr>
        <p:spPr>
          <a:xfrm>
            <a:off x="650237" y="1178987"/>
            <a:ext cx="455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 OUTPUT NODES TO NA</a:t>
            </a:r>
          </a:p>
          <a:p>
            <a:r>
              <a:rPr lang="en-US" dirty="0"/>
              <a:t>= SAME NODES WHERE INJECTION IS DONE.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CB6EFD-0D6B-8585-1F8C-E40C269F4A78}"/>
              </a:ext>
            </a:extLst>
          </p:cNvPr>
          <p:cNvSpPr txBox="1"/>
          <p:nvPr/>
        </p:nvSpPr>
        <p:spPr>
          <a:xfrm>
            <a:off x="547832" y="5162275"/>
            <a:ext cx="215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0C1EC7-78FB-6F73-1631-5D55EE18E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42" y="2675965"/>
            <a:ext cx="3551579" cy="212666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DBEEE1-E51D-ED75-5F5A-78A361B5E92D}"/>
              </a:ext>
            </a:extLst>
          </p:cNvPr>
          <p:cNvSpPr/>
          <p:nvPr/>
        </p:nvSpPr>
        <p:spPr>
          <a:xfrm>
            <a:off x="2478658" y="3302099"/>
            <a:ext cx="334587" cy="2538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D55140-82C7-62F1-0497-2C3BE5628F0E}"/>
              </a:ext>
            </a:extLst>
          </p:cNvPr>
          <p:cNvSpPr/>
          <p:nvPr/>
        </p:nvSpPr>
        <p:spPr>
          <a:xfrm>
            <a:off x="2478657" y="3598766"/>
            <a:ext cx="334587" cy="2538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DB804A-98FC-7E63-743B-3456517A2EAC}"/>
              </a:ext>
            </a:extLst>
          </p:cNvPr>
          <p:cNvGrpSpPr/>
          <p:nvPr/>
        </p:nvGrpSpPr>
        <p:grpSpPr>
          <a:xfrm>
            <a:off x="3962750" y="2849454"/>
            <a:ext cx="3147356" cy="1884616"/>
            <a:chOff x="3962750" y="2849454"/>
            <a:chExt cx="3147356" cy="188461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FB8095-6D62-4BD5-47F4-50F62DE83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750" y="2849454"/>
              <a:ext cx="3147356" cy="1884616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399CFAC-DA30-0FC2-2848-99A43B5FCD8C}"/>
                </a:ext>
              </a:extLst>
            </p:cNvPr>
            <p:cNvSpPr/>
            <p:nvPr/>
          </p:nvSpPr>
          <p:spPr>
            <a:xfrm>
              <a:off x="5927173" y="3375315"/>
              <a:ext cx="249872" cy="22487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4E2E3B5-A228-8E37-A8F9-2EC3FDBE5246}"/>
                </a:ext>
              </a:extLst>
            </p:cNvPr>
            <p:cNvSpPr/>
            <p:nvPr/>
          </p:nvSpPr>
          <p:spPr>
            <a:xfrm>
              <a:off x="5927173" y="3739296"/>
              <a:ext cx="307048" cy="27839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3D9D1-A00A-15C3-8AD6-3D1CF59AE6C2}"/>
                </a:ext>
              </a:extLst>
            </p:cNvPr>
            <p:cNvCxnSpPr>
              <a:cxnSpLocks/>
            </p:cNvCxnSpPr>
            <p:nvPr/>
          </p:nvCxnSpPr>
          <p:spPr>
            <a:xfrm>
              <a:off x="6587186" y="3956425"/>
              <a:ext cx="7554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64369F5-246E-ED5E-CAE3-D348E7B9BCDE}"/>
                </a:ext>
              </a:extLst>
            </p:cNvPr>
            <p:cNvCxnSpPr>
              <a:cxnSpLocks/>
            </p:cNvCxnSpPr>
            <p:nvPr/>
          </p:nvCxnSpPr>
          <p:spPr>
            <a:xfrm>
              <a:off x="6587186" y="4026115"/>
              <a:ext cx="7554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37A276C-5D20-7B4D-E1C2-2893E6C3C8BF}"/>
                </a:ext>
              </a:extLst>
            </p:cNvPr>
            <p:cNvSpPr/>
            <p:nvPr/>
          </p:nvSpPr>
          <p:spPr>
            <a:xfrm>
              <a:off x="6568806" y="3829299"/>
              <a:ext cx="45719" cy="78804"/>
            </a:xfrm>
            <a:custGeom>
              <a:avLst/>
              <a:gdLst>
                <a:gd name="connsiteX0" fmla="*/ 147039 w 147039"/>
                <a:gd name="connsiteY0" fmla="*/ 114874 h 114874"/>
                <a:gd name="connsiteX1" fmla="*/ 110279 w 147039"/>
                <a:gd name="connsiteY1" fmla="*/ 78115 h 114874"/>
                <a:gd name="connsiteX2" fmla="*/ 73519 w 147039"/>
                <a:gd name="connsiteY2" fmla="*/ 55140 h 114874"/>
                <a:gd name="connsiteX3" fmla="*/ 36759 w 147039"/>
                <a:gd name="connsiteY3" fmla="*/ 27570 h 114874"/>
                <a:gd name="connsiteX4" fmla="*/ 18380 w 147039"/>
                <a:gd name="connsiteY4" fmla="*/ 18380 h 114874"/>
                <a:gd name="connsiteX5" fmla="*/ 0 w 147039"/>
                <a:gd name="connsiteY5" fmla="*/ 13785 h 114874"/>
                <a:gd name="connsiteX6" fmla="*/ 0 w 147039"/>
                <a:gd name="connsiteY6" fmla="*/ 0 h 114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39" h="114874">
                  <a:moveTo>
                    <a:pt x="147039" y="114874"/>
                  </a:moveTo>
                  <a:cubicBezTo>
                    <a:pt x="134786" y="102621"/>
                    <a:pt x="125138" y="87030"/>
                    <a:pt x="110279" y="78115"/>
                  </a:cubicBezTo>
                  <a:cubicBezTo>
                    <a:pt x="101630" y="72926"/>
                    <a:pt x="82948" y="62212"/>
                    <a:pt x="73519" y="55140"/>
                  </a:cubicBezTo>
                  <a:cubicBezTo>
                    <a:pt x="59374" y="44531"/>
                    <a:pt x="51304" y="35882"/>
                    <a:pt x="36759" y="27570"/>
                  </a:cubicBezTo>
                  <a:cubicBezTo>
                    <a:pt x="30812" y="24172"/>
                    <a:pt x="24793" y="20785"/>
                    <a:pt x="18380" y="18380"/>
                  </a:cubicBezTo>
                  <a:cubicBezTo>
                    <a:pt x="12467" y="16163"/>
                    <a:pt x="4466" y="18251"/>
                    <a:pt x="0" y="13785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2660977-468F-C1B1-2EC0-9FF612996E60}"/>
                </a:ext>
              </a:extLst>
            </p:cNvPr>
            <p:cNvSpPr/>
            <p:nvPr/>
          </p:nvSpPr>
          <p:spPr>
            <a:xfrm>
              <a:off x="6725801" y="4017690"/>
              <a:ext cx="45719" cy="74075"/>
            </a:xfrm>
            <a:custGeom>
              <a:avLst/>
              <a:gdLst>
                <a:gd name="connsiteX0" fmla="*/ 147039 w 147039"/>
                <a:gd name="connsiteY0" fmla="*/ 114874 h 114874"/>
                <a:gd name="connsiteX1" fmla="*/ 110279 w 147039"/>
                <a:gd name="connsiteY1" fmla="*/ 78115 h 114874"/>
                <a:gd name="connsiteX2" fmla="*/ 73519 w 147039"/>
                <a:gd name="connsiteY2" fmla="*/ 55140 h 114874"/>
                <a:gd name="connsiteX3" fmla="*/ 36759 w 147039"/>
                <a:gd name="connsiteY3" fmla="*/ 27570 h 114874"/>
                <a:gd name="connsiteX4" fmla="*/ 18380 w 147039"/>
                <a:gd name="connsiteY4" fmla="*/ 18380 h 114874"/>
                <a:gd name="connsiteX5" fmla="*/ 0 w 147039"/>
                <a:gd name="connsiteY5" fmla="*/ 13785 h 114874"/>
                <a:gd name="connsiteX6" fmla="*/ 0 w 147039"/>
                <a:gd name="connsiteY6" fmla="*/ 0 h 114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39" h="114874">
                  <a:moveTo>
                    <a:pt x="147039" y="114874"/>
                  </a:moveTo>
                  <a:cubicBezTo>
                    <a:pt x="134786" y="102621"/>
                    <a:pt x="125138" y="87030"/>
                    <a:pt x="110279" y="78115"/>
                  </a:cubicBezTo>
                  <a:cubicBezTo>
                    <a:pt x="101630" y="72926"/>
                    <a:pt x="82948" y="62212"/>
                    <a:pt x="73519" y="55140"/>
                  </a:cubicBezTo>
                  <a:cubicBezTo>
                    <a:pt x="59374" y="44531"/>
                    <a:pt x="51304" y="35882"/>
                    <a:pt x="36759" y="27570"/>
                  </a:cubicBezTo>
                  <a:cubicBezTo>
                    <a:pt x="30812" y="24172"/>
                    <a:pt x="24793" y="20785"/>
                    <a:pt x="18380" y="18380"/>
                  </a:cubicBezTo>
                  <a:cubicBezTo>
                    <a:pt x="12467" y="16163"/>
                    <a:pt x="4466" y="18251"/>
                    <a:pt x="0" y="13785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B92255A-6D3D-7F25-E7C1-69D121049952}"/>
              </a:ext>
            </a:extLst>
          </p:cNvPr>
          <p:cNvSpPr txBox="1"/>
          <p:nvPr/>
        </p:nvSpPr>
        <p:spPr>
          <a:xfrm>
            <a:off x="6791562" y="3817926"/>
            <a:ext cx="62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F84836-9F04-0977-876C-D2D1F21DD541}"/>
              </a:ext>
            </a:extLst>
          </p:cNvPr>
          <p:cNvSpPr txBox="1"/>
          <p:nvPr/>
        </p:nvSpPr>
        <p:spPr>
          <a:xfrm>
            <a:off x="3962750" y="4873175"/>
            <a:ext cx="381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Isolation transformer needs a DC decoupling cap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B0B7E2F-12EB-33F0-B135-B9E708166971}"/>
              </a:ext>
            </a:extLst>
          </p:cNvPr>
          <p:cNvGrpSpPr/>
          <p:nvPr/>
        </p:nvGrpSpPr>
        <p:grpSpPr>
          <a:xfrm>
            <a:off x="7098008" y="2705878"/>
            <a:ext cx="3227870" cy="1962096"/>
            <a:chOff x="3962750" y="2849454"/>
            <a:chExt cx="3147356" cy="188461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FD94E5C-53FC-E41A-52CB-2D5E2FC6B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750" y="2849454"/>
              <a:ext cx="3147356" cy="1884616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2E2F282-F101-50E7-C5E5-FCC665959B14}"/>
                </a:ext>
              </a:extLst>
            </p:cNvPr>
            <p:cNvSpPr/>
            <p:nvPr/>
          </p:nvSpPr>
          <p:spPr>
            <a:xfrm>
              <a:off x="5927173" y="3375315"/>
              <a:ext cx="249872" cy="22487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049666D-8EB3-C772-07BD-03C48AB9F57E}"/>
                </a:ext>
              </a:extLst>
            </p:cNvPr>
            <p:cNvSpPr/>
            <p:nvPr/>
          </p:nvSpPr>
          <p:spPr>
            <a:xfrm>
              <a:off x="5927173" y="3739296"/>
              <a:ext cx="307048" cy="27839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36373CD-B721-EECC-38C5-C0EA049195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87186" y="3928513"/>
              <a:ext cx="138615" cy="279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E815DA6-5EF9-5401-44BB-1F1C1E5BC1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94895" y="3975764"/>
              <a:ext cx="176626" cy="364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CF58CD3-E058-BF2B-F51F-948B24BF0358}"/>
                </a:ext>
              </a:extLst>
            </p:cNvPr>
            <p:cNvSpPr/>
            <p:nvPr/>
          </p:nvSpPr>
          <p:spPr>
            <a:xfrm>
              <a:off x="6600404" y="3853056"/>
              <a:ext cx="44579" cy="78804"/>
            </a:xfrm>
            <a:custGeom>
              <a:avLst/>
              <a:gdLst>
                <a:gd name="connsiteX0" fmla="*/ 147039 w 147039"/>
                <a:gd name="connsiteY0" fmla="*/ 114874 h 114874"/>
                <a:gd name="connsiteX1" fmla="*/ 110279 w 147039"/>
                <a:gd name="connsiteY1" fmla="*/ 78115 h 114874"/>
                <a:gd name="connsiteX2" fmla="*/ 73519 w 147039"/>
                <a:gd name="connsiteY2" fmla="*/ 55140 h 114874"/>
                <a:gd name="connsiteX3" fmla="*/ 36759 w 147039"/>
                <a:gd name="connsiteY3" fmla="*/ 27570 h 114874"/>
                <a:gd name="connsiteX4" fmla="*/ 18380 w 147039"/>
                <a:gd name="connsiteY4" fmla="*/ 18380 h 114874"/>
                <a:gd name="connsiteX5" fmla="*/ 0 w 147039"/>
                <a:gd name="connsiteY5" fmla="*/ 13785 h 114874"/>
                <a:gd name="connsiteX6" fmla="*/ 0 w 147039"/>
                <a:gd name="connsiteY6" fmla="*/ 0 h 114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39" h="114874">
                  <a:moveTo>
                    <a:pt x="147039" y="114874"/>
                  </a:moveTo>
                  <a:cubicBezTo>
                    <a:pt x="134786" y="102621"/>
                    <a:pt x="125138" y="87030"/>
                    <a:pt x="110279" y="78115"/>
                  </a:cubicBezTo>
                  <a:cubicBezTo>
                    <a:pt x="101630" y="72926"/>
                    <a:pt x="82948" y="62212"/>
                    <a:pt x="73519" y="55140"/>
                  </a:cubicBezTo>
                  <a:cubicBezTo>
                    <a:pt x="59374" y="44531"/>
                    <a:pt x="51304" y="35882"/>
                    <a:pt x="36759" y="27570"/>
                  </a:cubicBezTo>
                  <a:cubicBezTo>
                    <a:pt x="30812" y="24172"/>
                    <a:pt x="24793" y="20785"/>
                    <a:pt x="18380" y="18380"/>
                  </a:cubicBezTo>
                  <a:cubicBezTo>
                    <a:pt x="12467" y="16163"/>
                    <a:pt x="4466" y="18251"/>
                    <a:pt x="0" y="13785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4F3D5D-5682-4673-C9B3-00D45130AE80}"/>
                </a:ext>
              </a:extLst>
            </p:cNvPr>
            <p:cNvSpPr/>
            <p:nvPr/>
          </p:nvSpPr>
          <p:spPr>
            <a:xfrm>
              <a:off x="6709938" y="3998300"/>
              <a:ext cx="45719" cy="74075"/>
            </a:xfrm>
            <a:custGeom>
              <a:avLst/>
              <a:gdLst>
                <a:gd name="connsiteX0" fmla="*/ 147039 w 147039"/>
                <a:gd name="connsiteY0" fmla="*/ 114874 h 114874"/>
                <a:gd name="connsiteX1" fmla="*/ 110279 w 147039"/>
                <a:gd name="connsiteY1" fmla="*/ 78115 h 114874"/>
                <a:gd name="connsiteX2" fmla="*/ 73519 w 147039"/>
                <a:gd name="connsiteY2" fmla="*/ 55140 h 114874"/>
                <a:gd name="connsiteX3" fmla="*/ 36759 w 147039"/>
                <a:gd name="connsiteY3" fmla="*/ 27570 h 114874"/>
                <a:gd name="connsiteX4" fmla="*/ 18380 w 147039"/>
                <a:gd name="connsiteY4" fmla="*/ 18380 h 114874"/>
                <a:gd name="connsiteX5" fmla="*/ 0 w 147039"/>
                <a:gd name="connsiteY5" fmla="*/ 13785 h 114874"/>
                <a:gd name="connsiteX6" fmla="*/ 0 w 147039"/>
                <a:gd name="connsiteY6" fmla="*/ 0 h 114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39" h="114874">
                  <a:moveTo>
                    <a:pt x="147039" y="114874"/>
                  </a:moveTo>
                  <a:cubicBezTo>
                    <a:pt x="134786" y="102621"/>
                    <a:pt x="125138" y="87030"/>
                    <a:pt x="110279" y="78115"/>
                  </a:cubicBezTo>
                  <a:cubicBezTo>
                    <a:pt x="101630" y="72926"/>
                    <a:pt x="82948" y="62212"/>
                    <a:pt x="73519" y="55140"/>
                  </a:cubicBezTo>
                  <a:cubicBezTo>
                    <a:pt x="59374" y="44531"/>
                    <a:pt x="51304" y="35882"/>
                    <a:pt x="36759" y="27570"/>
                  </a:cubicBezTo>
                  <a:cubicBezTo>
                    <a:pt x="30812" y="24172"/>
                    <a:pt x="24793" y="20785"/>
                    <a:pt x="18380" y="18380"/>
                  </a:cubicBezTo>
                  <a:cubicBezTo>
                    <a:pt x="12467" y="16163"/>
                    <a:pt x="4466" y="18251"/>
                    <a:pt x="0" y="13785"/>
                  </a:cubicBez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0FA63DF-A6E9-A09B-90EB-B7F52E26569F}"/>
              </a:ext>
            </a:extLst>
          </p:cNvPr>
          <p:cNvCxnSpPr/>
          <p:nvPr/>
        </p:nvCxnSpPr>
        <p:spPr>
          <a:xfrm>
            <a:off x="9585724" y="4054727"/>
            <a:ext cx="1483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FAD30D2-971A-452A-7FA7-A08D91107033}"/>
              </a:ext>
            </a:extLst>
          </p:cNvPr>
          <p:cNvCxnSpPr/>
          <p:nvPr/>
        </p:nvCxnSpPr>
        <p:spPr>
          <a:xfrm>
            <a:off x="9585724" y="4091765"/>
            <a:ext cx="1483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9E20997-6860-D3DD-0049-988B5159991C}"/>
              </a:ext>
            </a:extLst>
          </p:cNvPr>
          <p:cNvCxnSpPr/>
          <p:nvPr/>
        </p:nvCxnSpPr>
        <p:spPr>
          <a:xfrm>
            <a:off x="9659878" y="3956425"/>
            <a:ext cx="1483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6A9B22-DFAC-5B49-068E-4365F094DBF9}"/>
              </a:ext>
            </a:extLst>
          </p:cNvPr>
          <p:cNvCxnSpPr/>
          <p:nvPr/>
        </p:nvCxnSpPr>
        <p:spPr>
          <a:xfrm>
            <a:off x="9677687" y="4017690"/>
            <a:ext cx="1483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2065860-7961-BA47-65B7-DC24CE8DCB60}"/>
              </a:ext>
            </a:extLst>
          </p:cNvPr>
          <p:cNvSpPr txBox="1"/>
          <p:nvPr/>
        </p:nvSpPr>
        <p:spPr>
          <a:xfrm>
            <a:off x="7781952" y="4906456"/>
            <a:ext cx="381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 the times, </a:t>
            </a:r>
            <a:r>
              <a:rPr lang="en-US"/>
              <a:t>NA needs  </a:t>
            </a:r>
            <a:r>
              <a:rPr lang="en-US" dirty="0"/>
              <a:t>DC decoupling caps</a:t>
            </a:r>
          </a:p>
        </p:txBody>
      </p:sp>
    </p:spTree>
    <p:extLst>
      <p:ext uri="{BB962C8B-B14F-4D97-AF65-F5344CB8AC3E}">
        <p14:creationId xmlns:p14="http://schemas.microsoft.com/office/powerpoint/2010/main" val="76029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F79412A-6FBB-4FE6-016C-4B984E9A53AD}"/>
              </a:ext>
            </a:extLst>
          </p:cNvPr>
          <p:cNvSpPr txBox="1"/>
          <p:nvPr/>
        </p:nvSpPr>
        <p:spPr>
          <a:xfrm>
            <a:off x="3501014" y="496174"/>
            <a:ext cx="455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DC Decoupled: Direct driving loop measuring signal from Network Analyzer to injection  nodes. High cap values.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CB6EFD-0D6B-8585-1F8C-E40C269F4A78}"/>
              </a:ext>
            </a:extLst>
          </p:cNvPr>
          <p:cNvSpPr txBox="1"/>
          <p:nvPr/>
        </p:nvSpPr>
        <p:spPr>
          <a:xfrm>
            <a:off x="3168071" y="5904200"/>
            <a:ext cx="116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DD7C5-2860-06B8-CD05-AF261B3A3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311" y="1537341"/>
            <a:ext cx="5862316" cy="473619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19D28E-8DA2-46A9-A928-114E595F8C25}"/>
              </a:ext>
            </a:extLst>
          </p:cNvPr>
          <p:cNvCxnSpPr>
            <a:cxnSpLocks/>
          </p:cNvCxnSpPr>
          <p:nvPr/>
        </p:nvCxnSpPr>
        <p:spPr>
          <a:xfrm>
            <a:off x="3927267" y="1537341"/>
            <a:ext cx="0" cy="449224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12ADF0F1-3784-9895-B959-429AE4E88DF1}"/>
              </a:ext>
            </a:extLst>
          </p:cNvPr>
          <p:cNvSpPr/>
          <p:nvPr/>
        </p:nvSpPr>
        <p:spPr>
          <a:xfrm>
            <a:off x="4176584" y="3286897"/>
            <a:ext cx="556045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8D8F5D-FCAA-1DF0-48AF-A47DCE11335A}"/>
              </a:ext>
            </a:extLst>
          </p:cNvPr>
          <p:cNvSpPr txBox="1"/>
          <p:nvPr/>
        </p:nvSpPr>
        <p:spPr>
          <a:xfrm>
            <a:off x="6060984" y="5156548"/>
            <a:ext cx="2656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Double use of decoupling caps in diff </a:t>
            </a:r>
            <a:r>
              <a:rPr lang="en-US" dirty="0" err="1"/>
              <a:t>opamp</a:t>
            </a:r>
            <a:r>
              <a:rPr lang="en-US" dirty="0"/>
              <a:t> case.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553A1B3-AC77-1474-6130-83905C0E82B5}"/>
              </a:ext>
            </a:extLst>
          </p:cNvPr>
          <p:cNvSpPr/>
          <p:nvPr/>
        </p:nvSpPr>
        <p:spPr>
          <a:xfrm rot="13223802">
            <a:off x="4285532" y="4621390"/>
            <a:ext cx="1835795" cy="1536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7</cp:revision>
  <dcterms:created xsi:type="dcterms:W3CDTF">2022-12-06T19:06:00Z</dcterms:created>
  <dcterms:modified xsi:type="dcterms:W3CDTF">2022-12-07T00:24:41Z</dcterms:modified>
</cp:coreProperties>
</file>