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22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6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67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43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457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3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74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13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6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69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5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BB206-75A5-4C65-B733-62ED31CEEABF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091BE-3510-42A5-B1F6-90316F31E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54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57200" y="115888"/>
            <a:ext cx="8229600" cy="4905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mtClean="0"/>
              <a:t>Schematic</a:t>
            </a:r>
            <a:endParaRPr lang="ja-JP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36712"/>
            <a:ext cx="6336704" cy="470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正方形/長方形 5"/>
          <p:cNvSpPr/>
          <p:nvPr/>
        </p:nvSpPr>
        <p:spPr>
          <a:xfrm>
            <a:off x="611560" y="5373216"/>
            <a:ext cx="1800200" cy="792088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CPU</a:t>
            </a:r>
          </a:p>
          <a:p>
            <a:pPr algn="ctr"/>
            <a:r>
              <a:rPr kumimoji="1" lang="en-US" altLang="ja-JP" dirty="0" smtClean="0"/>
              <a:t>(Reset input)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378248" y="4653136"/>
            <a:ext cx="0" cy="72008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7164288" y="2996952"/>
            <a:ext cx="1512168" cy="792088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CPU</a:t>
            </a:r>
          </a:p>
          <a:p>
            <a:pPr algn="ctr"/>
            <a:r>
              <a:rPr kumimoji="1" lang="en-US" altLang="ja-JP" sz="1400" dirty="0" smtClean="0"/>
              <a:t>(</a:t>
            </a:r>
            <a:r>
              <a:rPr lang="en-US" altLang="ja-JP" sz="1400" dirty="0" smtClean="0"/>
              <a:t>WDI</a:t>
            </a:r>
            <a:r>
              <a:rPr lang="ja-JP" altLang="en-US" sz="1400" dirty="0"/>
              <a:t> </a:t>
            </a:r>
            <a:r>
              <a:rPr lang="en-US" altLang="ja-JP" sz="1400" dirty="0" smtClean="0"/>
              <a:t>output</a:t>
            </a:r>
            <a:r>
              <a:rPr kumimoji="1" lang="en-US" altLang="ja-JP" sz="1400" dirty="0" smtClean="0"/>
              <a:t>)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 flipH="1">
            <a:off x="6516216" y="3522216"/>
            <a:ext cx="648072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835696" y="28529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227687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②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47664" y="3212976"/>
            <a:ext cx="1794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Open</a:t>
            </a:r>
          </a:p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(TPS3823’s /RESET output</a:t>
            </a:r>
          </a:p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Is</a:t>
            </a:r>
            <a:r>
              <a:rPr lang="en-US" altLang="ja-JP" sz="1200" dirty="0" smtClean="0">
                <a:solidFill>
                  <a:srgbClr val="FF0000"/>
                </a:solidFill>
              </a:rPr>
              <a:t> Floating)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 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23928" y="6093296"/>
            <a:ext cx="2650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TPS3823-30 ( Null version)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23202" y="2092206"/>
            <a:ext cx="493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4459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457200" y="115888"/>
            <a:ext cx="8229600" cy="72082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 err="1" smtClean="0"/>
              <a:t>Teset</a:t>
            </a:r>
            <a:r>
              <a:rPr lang="en-US" altLang="ja-JP" dirty="0" smtClean="0"/>
              <a:t> Result</a:t>
            </a:r>
            <a:endParaRPr lang="ja-JP" alt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1425551"/>
            <a:ext cx="4464496" cy="25991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425550"/>
            <a:ext cx="4499992" cy="2619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611560" y="4089846"/>
            <a:ext cx="312053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Problem: Reset is not removed </a:t>
            </a:r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①</a:t>
            </a:r>
            <a:r>
              <a:rPr kumimoji="1" lang="en-US" altLang="ja-JP" dirty="0" smtClean="0">
                <a:solidFill>
                  <a:srgbClr val="FF0000"/>
                </a:solidFill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</a:rPr>
              <a:t>Refer to schematic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SW(TBD101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) </a:t>
            </a:r>
            <a:r>
              <a:rPr lang="en-US" altLang="ja-JP" dirty="0" smtClean="0">
                <a:solidFill>
                  <a:srgbClr val="FF0000"/>
                </a:solidFill>
              </a:rPr>
              <a:t>Pin1</a:t>
            </a:r>
            <a:r>
              <a:rPr lang="ja-JP" altLang="en-US" dirty="0" smtClean="0">
                <a:solidFill>
                  <a:srgbClr val="FF0000"/>
                </a:solidFill>
              </a:rPr>
              <a:t>⇔</a:t>
            </a:r>
            <a:r>
              <a:rPr lang="en-US" altLang="ja-JP" dirty="0" smtClean="0">
                <a:solidFill>
                  <a:srgbClr val="FF0000"/>
                </a:solidFill>
              </a:rPr>
              <a:t>Pin2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Pin1</a:t>
            </a:r>
            <a:r>
              <a:rPr lang="ja-JP" altLang="en-US" dirty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:not pull up</a:t>
            </a:r>
          </a:p>
          <a:p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76056" y="4089846"/>
            <a:ext cx="24704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No Problem</a:t>
            </a:r>
          </a:p>
          <a:p>
            <a:r>
              <a:rPr lang="ja-JP" altLang="en-US" dirty="0" smtClean="0">
                <a:solidFill>
                  <a:srgbClr val="FF0000"/>
                </a:solidFill>
              </a:rPr>
              <a:t>②</a:t>
            </a:r>
            <a:r>
              <a:rPr lang="en-US" altLang="ja-JP" dirty="0" smtClean="0">
                <a:solidFill>
                  <a:srgbClr val="FF0000"/>
                </a:solidFill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</a:rPr>
              <a:t>Refer to schematic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>
                <a:solidFill>
                  <a:srgbClr val="FF0000"/>
                </a:solidFill>
              </a:rPr>
              <a:t>SW(TBD101) Pin3</a:t>
            </a:r>
            <a:r>
              <a:rPr lang="ja-JP" altLang="en-US" dirty="0" smtClean="0">
                <a:solidFill>
                  <a:srgbClr val="FF0000"/>
                </a:solidFill>
              </a:rPr>
              <a:t>⇔</a:t>
            </a:r>
            <a:r>
              <a:rPr lang="en-US" altLang="ja-JP" dirty="0" smtClean="0">
                <a:solidFill>
                  <a:srgbClr val="FF0000"/>
                </a:solidFill>
              </a:rPr>
              <a:t>Pin2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Pin1</a:t>
            </a:r>
            <a:r>
              <a:rPr lang="en-US" altLang="ja-JP" dirty="0" smtClean="0">
                <a:solidFill>
                  <a:srgbClr val="FF0000"/>
                </a:solidFill>
              </a:rPr>
              <a:t>: not pull up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763688" y="1713582"/>
            <a:ext cx="1224136" cy="432048"/>
          </a:xfrm>
          <a:prstGeom prst="ellipse">
            <a:avLst/>
          </a:prstGeom>
          <a:noFill/>
          <a:ln w="635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79925" y="1641574"/>
            <a:ext cx="1502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</a:rPr>
              <a:t>Problem</a:t>
            </a:r>
          </a:p>
          <a:p>
            <a:r>
              <a:rPr lang="en-US" altLang="ja-JP" sz="1200" dirty="0" smtClean="0">
                <a:solidFill>
                  <a:schemeClr val="bg1"/>
                </a:solidFill>
              </a:rPr>
              <a:t>Reset  stay low.</a:t>
            </a:r>
          </a:p>
          <a:p>
            <a:r>
              <a:rPr lang="en-US" altLang="ja-JP" sz="1200" dirty="0" smtClean="0">
                <a:solidFill>
                  <a:schemeClr val="bg1"/>
                </a:solidFill>
              </a:rPr>
              <a:t>Reset is not removed</a:t>
            </a:r>
          </a:p>
        </p:txBody>
      </p:sp>
      <p:sp>
        <p:nvSpPr>
          <p:cNvPr id="9" name="円/楕円 8"/>
          <p:cNvSpPr/>
          <p:nvPr/>
        </p:nvSpPr>
        <p:spPr>
          <a:xfrm>
            <a:off x="6156176" y="1713582"/>
            <a:ext cx="1224136" cy="432048"/>
          </a:xfrm>
          <a:prstGeom prst="ellipse">
            <a:avLst/>
          </a:prstGeom>
          <a:noFill/>
          <a:ln w="635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80312" y="1641574"/>
            <a:ext cx="1254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bg1"/>
                </a:solidFill>
              </a:rPr>
              <a:t>Reset is removed</a:t>
            </a:r>
          </a:p>
          <a:p>
            <a:r>
              <a:rPr lang="en-US" altLang="ja-JP" sz="1200" dirty="0" smtClean="0">
                <a:solidFill>
                  <a:schemeClr val="bg1"/>
                </a:solidFill>
              </a:rPr>
              <a:t>(OK)</a:t>
            </a:r>
            <a:endParaRPr kumimoji="1" lang="en-US" altLang="ja-JP" sz="1200" dirty="0" smtClean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7531" y="5294616"/>
            <a:ext cx="708934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Question:</a:t>
            </a:r>
          </a:p>
          <a:p>
            <a:r>
              <a:rPr lang="en-US" altLang="ja-JP" dirty="0" smtClean="0"/>
              <a:t>We think /RESET of TPS3823 is Push-Pull output. </a:t>
            </a:r>
            <a:r>
              <a:rPr lang="en-US" altLang="ja-JP" dirty="0" err="1" smtClean="0"/>
              <a:t>So,we</a:t>
            </a:r>
            <a:r>
              <a:rPr lang="en-US" altLang="ja-JP" dirty="0" smtClean="0"/>
              <a:t> think Reset is removed if </a:t>
            </a:r>
            <a:r>
              <a:rPr lang="en-US" altLang="ja-JP" dirty="0" err="1" smtClean="0"/>
              <a:t>Vcc</a:t>
            </a:r>
            <a:r>
              <a:rPr lang="en-US" altLang="ja-JP" dirty="0" smtClean="0"/>
              <a:t> started up and proper WDI input…  </a:t>
            </a:r>
          </a:p>
          <a:p>
            <a:r>
              <a:rPr lang="en-US" altLang="ja-JP" dirty="0" smtClean="0"/>
              <a:t>Why /RESET terminal should be pull up? </a:t>
            </a:r>
          </a:p>
          <a:p>
            <a:r>
              <a:rPr lang="en-US" altLang="ja-JP" dirty="0" smtClean="0"/>
              <a:t>Would you please let us the reason ?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6588224" y="2103239"/>
            <a:ext cx="0" cy="621885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35496" y="3789040"/>
            <a:ext cx="9108504" cy="3008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674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128</Words>
  <Application>Microsoft Office PowerPoint</Application>
  <PresentationFormat>画面に合わせる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2</cp:revision>
  <dcterms:created xsi:type="dcterms:W3CDTF">2017-08-25T07:56:29Z</dcterms:created>
  <dcterms:modified xsi:type="dcterms:W3CDTF">2017-08-25T08:45:37Z</dcterms:modified>
</cp:coreProperties>
</file>