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6" d="100"/>
          <a:sy n="86" d="100"/>
        </p:scale>
        <p:origin x="73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AF5098-8658-46D3-E897-309875757D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0AF1DD-4EDE-7201-4C30-AA5C652C53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361562-DE0E-F9CF-E32D-4FEE890886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76C52-6D53-4085-B4BA-4C7AC6A223F7}" type="datetimeFigureOut">
              <a:rPr lang="en-US" smtClean="0"/>
              <a:t>3/23/2024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8A84C3-132C-5F32-3AD3-CE5DA2BBF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8925F4-34F4-F094-3D77-F4C320882E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910E1-E641-4D8B-924A-09AC0DA54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833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B76287-8B74-119F-4055-9DF24AB2E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7F6931-1663-9357-8642-4B6EC17184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0E73D3-ACCE-18BB-C84F-AC2A8C9434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76C52-6D53-4085-B4BA-4C7AC6A223F7}" type="datetimeFigureOut">
              <a:rPr lang="en-US" smtClean="0"/>
              <a:t>3/23/2024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4FA44A-9F41-08AE-8DFC-35951E255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59C790-1CA6-2EF6-FAB4-3F84961BA2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910E1-E641-4D8B-924A-09AC0DA54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17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E6E3DC9-B37C-CC1F-CC6C-30310B1E6E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10D96A-97B1-F887-DAEE-BFF838AA89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5F31E7-6CF2-72E9-94A4-2C3FD6CFD3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76C52-6D53-4085-B4BA-4C7AC6A223F7}" type="datetimeFigureOut">
              <a:rPr lang="en-US" smtClean="0"/>
              <a:t>3/23/2024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CB55A4-01AD-8305-7DF5-1CF3DE3C1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EC07E9-DC42-F5D0-77BE-7629CF81F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910E1-E641-4D8B-924A-09AC0DA54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998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0A990-4C29-923A-4158-6A3B71844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7EB05C-80DE-7B60-F7E9-AF0998AE52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A5A9C5-A164-366D-F2D0-419830608D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76C52-6D53-4085-B4BA-4C7AC6A223F7}" type="datetimeFigureOut">
              <a:rPr lang="en-US" smtClean="0"/>
              <a:t>3/23/2024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288237-716A-E14C-7270-42F4CB1B2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5DF47D-62D7-3410-64F6-496BD372FC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910E1-E641-4D8B-924A-09AC0DA54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86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66C79B-2645-85F1-6899-55FCA756C2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DB6DA2-FD83-DEA3-428C-88BFDCD76B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2B69E1-79C7-8642-27AD-94DFDEA4C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76C52-6D53-4085-B4BA-4C7AC6A223F7}" type="datetimeFigureOut">
              <a:rPr lang="en-US" smtClean="0"/>
              <a:t>3/23/2024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379858-E666-0A00-7C53-263CA72C0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3989E5-1A67-869F-1A1F-88A5CA220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910E1-E641-4D8B-924A-09AC0DA54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600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E15F8D-EDB9-479E-3BB8-D33BCF63F5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A5BC15-E807-B212-1CD7-28B8BB0306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2BD62F-C53F-A916-CF67-EF71561F92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5C5804-8610-87DF-B37B-0C63170D0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76C52-6D53-4085-B4BA-4C7AC6A223F7}" type="datetimeFigureOut">
              <a:rPr lang="en-US" smtClean="0"/>
              <a:t>3/23/2024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1EC943-774A-8650-5833-20EBCFDCEB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586914-7E46-2DDB-2C76-0166E8035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910E1-E641-4D8B-924A-09AC0DA54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185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33A62-AE72-A4F1-A835-05CA5B4DC3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C37DD5-BA1C-A58F-B4F0-DD41A91C8F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2153A8-EE6A-AE8A-8CF9-F165A6894D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FC19769-79FF-48D3-99C0-486F71AADD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0599270-477D-0136-724B-AEE29AE02D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CE5EB7-5AA0-BFE4-B0B1-BBBAD6E98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76C52-6D53-4085-B4BA-4C7AC6A223F7}" type="datetimeFigureOut">
              <a:rPr lang="en-US" smtClean="0"/>
              <a:t>3/23/2024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F48F077-3528-4D96-BE9E-B56D08483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97A03B-CB56-814C-B1F3-FCA138DA6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910E1-E641-4D8B-924A-09AC0DA54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743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12F2DE-0E32-4BE1-133F-856E9D260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413B19-1891-B02A-814D-6828EA290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76C52-6D53-4085-B4BA-4C7AC6A223F7}" type="datetimeFigureOut">
              <a:rPr lang="en-US" smtClean="0"/>
              <a:t>3/23/2024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EA97CD-AE72-0052-D362-C3F2A2CA4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2E8F45-DED2-AD2C-4C2E-ABE6AC5776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910E1-E641-4D8B-924A-09AC0DA54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146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697E680-3167-6DC7-43F3-89C4F822B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76C52-6D53-4085-B4BA-4C7AC6A223F7}" type="datetimeFigureOut">
              <a:rPr lang="en-US" smtClean="0"/>
              <a:t>3/23/2024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0AE57CB-A5EF-A4B6-CD0D-CEF04D96D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C1C9E1-2495-42DB-F1C9-C86FDA591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910E1-E641-4D8B-924A-09AC0DA54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694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C80608-E0F4-3C95-5D57-FB7312C700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6FE779-C424-F3D7-1994-782C0373C6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39C057-8817-D6C2-A900-BF760B8EDA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63355A-BD49-DFFC-8EF4-94FC23B64F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76C52-6D53-4085-B4BA-4C7AC6A223F7}" type="datetimeFigureOut">
              <a:rPr lang="en-US" smtClean="0"/>
              <a:t>3/23/2024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0B247C-E533-0CD1-047B-EBF5B3E82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750924-7784-F1D9-C7AE-2BDCCC056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910E1-E641-4D8B-924A-09AC0DA54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606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B53380-C5F5-27C4-C8B4-09701E80DC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CCB71BC-2B20-A9F1-0CC6-FC01C2C137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EC1A55-6611-066E-0CB0-E1198F8851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2BFD9B-A06E-5C91-B7DD-62CCE28F4C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76C52-6D53-4085-B4BA-4C7AC6A223F7}" type="datetimeFigureOut">
              <a:rPr lang="en-US" smtClean="0"/>
              <a:t>3/23/2024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41FC14-C0B9-050E-EBDB-48D5C3AF6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B2CED4-ED14-88E4-6560-E4399A8D8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910E1-E641-4D8B-924A-09AC0DA54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050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37338EA-D02A-6D15-14DC-28D48C2013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DB16A2-9430-4E35-62B5-9F4D8388ED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D5AF8E-9AD2-A160-EA34-1D948074C9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A576C52-6D53-4085-B4BA-4C7AC6A223F7}" type="datetimeFigureOut">
              <a:rPr lang="en-US" smtClean="0"/>
              <a:t>3/23/2024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A05FF3-2726-D6C6-D9F5-B5F47EAD29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8CF1E0-568C-BEC1-EB10-79FAC92219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DE910E1-E641-4D8B-924A-09AC0DA54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182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61A05-2131-2985-8B23-547EC702B7E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BQ24295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7C8D64-786B-F307-C1BC-7979F530C1D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358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90C2185-6465-B342-9BC8-F0B64CEA1187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967685" y="2152458"/>
            <a:ext cx="10515600" cy="2344738"/>
          </a:xfr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B5307ABF-1973-058A-DE2F-F679BC597FDC}"/>
              </a:ext>
            </a:extLst>
          </p:cNvPr>
          <p:cNvSpPr/>
          <p:nvPr/>
        </p:nvSpPr>
        <p:spPr>
          <a:xfrm>
            <a:off x="6318082" y="3324827"/>
            <a:ext cx="277792" cy="30094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7" name="Speech Bubble: Rectangle with Corners Rounded 6">
            <a:extLst>
              <a:ext uri="{FF2B5EF4-FFF2-40B4-BE49-F238E27FC236}">
                <a16:creationId xmlns:a16="http://schemas.microsoft.com/office/drawing/2014/main" id="{A99D99C3-5C2E-655F-E013-9752BB133456}"/>
              </a:ext>
            </a:extLst>
          </p:cNvPr>
          <p:cNvSpPr/>
          <p:nvPr/>
        </p:nvSpPr>
        <p:spPr>
          <a:xfrm>
            <a:off x="5894336" y="4626585"/>
            <a:ext cx="4309030" cy="612648"/>
          </a:xfrm>
          <a:prstGeom prst="wedgeRoundRectCallout">
            <a:avLst>
              <a:gd name="adj1" fmla="val -34689"/>
              <a:gd name="adj2" fmla="val -212345"/>
              <a:gd name="adj3" fmla="val 16667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DN and DP are left open because there is no USB input</a:t>
            </a:r>
          </a:p>
        </p:txBody>
      </p:sp>
      <p:sp>
        <p:nvSpPr>
          <p:cNvPr id="8" name="Speech Bubble: Rectangle with Corners Rounded 7">
            <a:extLst>
              <a:ext uri="{FF2B5EF4-FFF2-40B4-BE49-F238E27FC236}">
                <a16:creationId xmlns:a16="http://schemas.microsoft.com/office/drawing/2014/main" id="{1CEAD177-FA6D-AAE1-1F78-DEC01041F0E3}"/>
              </a:ext>
            </a:extLst>
          </p:cNvPr>
          <p:cNvSpPr/>
          <p:nvPr/>
        </p:nvSpPr>
        <p:spPr>
          <a:xfrm>
            <a:off x="967685" y="1210594"/>
            <a:ext cx="4309030" cy="612648"/>
          </a:xfrm>
          <a:prstGeom prst="wedgeRoundRectCallout">
            <a:avLst>
              <a:gd name="adj1" fmla="val -44264"/>
              <a:gd name="adj2" fmla="val 122566"/>
              <a:gd name="adj3" fmla="val 16667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5V comes from wireless power receiver</a:t>
            </a:r>
          </a:p>
        </p:txBody>
      </p:sp>
    </p:spTree>
    <p:extLst>
      <p:ext uri="{BB962C8B-B14F-4D97-AF65-F5344CB8AC3E}">
        <p14:creationId xmlns:p14="http://schemas.microsoft.com/office/powerpoint/2010/main" val="1146860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0128111-0E08-D78F-3FAA-96B6C6C4E2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252412"/>
            <a:ext cx="10972800" cy="6353175"/>
          </a:xfrm>
          <a:prstGeom prst="rect">
            <a:avLst/>
          </a:prstGeom>
        </p:spPr>
      </p:pic>
      <p:sp>
        <p:nvSpPr>
          <p:cNvPr id="4" name="Speech Bubble: Rectangle with Corners Rounded 3">
            <a:extLst>
              <a:ext uri="{FF2B5EF4-FFF2-40B4-BE49-F238E27FC236}">
                <a16:creationId xmlns:a16="http://schemas.microsoft.com/office/drawing/2014/main" id="{0BC57746-B676-FD59-F2A5-C80977FBF5CB}"/>
              </a:ext>
            </a:extLst>
          </p:cNvPr>
          <p:cNvSpPr/>
          <p:nvPr/>
        </p:nvSpPr>
        <p:spPr>
          <a:xfrm>
            <a:off x="9236597" y="1893500"/>
            <a:ext cx="2475641" cy="612648"/>
          </a:xfrm>
          <a:prstGeom prst="wedgeRoundRectCallout">
            <a:avLst>
              <a:gd name="adj1" fmla="val 39803"/>
              <a:gd name="adj2" fmla="val 235923"/>
              <a:gd name="adj3" fmla="val 16667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~5V output goes to VBUS</a:t>
            </a:r>
          </a:p>
        </p:txBody>
      </p:sp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65727071-6057-1774-7B66-1A7D4A7ACC12}"/>
              </a:ext>
            </a:extLst>
          </p:cNvPr>
          <p:cNvSpPr/>
          <p:nvPr/>
        </p:nvSpPr>
        <p:spPr>
          <a:xfrm>
            <a:off x="7549377" y="5344685"/>
            <a:ext cx="3944872" cy="1260902"/>
          </a:xfrm>
          <a:prstGeom prst="wedgeRoundRectCallout">
            <a:avLst>
              <a:gd name="adj1" fmla="val 36769"/>
              <a:gd name="adj2" fmla="val -130314"/>
              <a:gd name="adj3" fmla="val 16667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PMEG4020EPK,315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Would this work?  I would like to prevent the reverse current to save power</a:t>
            </a:r>
          </a:p>
        </p:txBody>
      </p:sp>
    </p:spTree>
    <p:extLst>
      <p:ext uri="{BB962C8B-B14F-4D97-AF65-F5344CB8AC3E}">
        <p14:creationId xmlns:p14="http://schemas.microsoft.com/office/powerpoint/2010/main" val="21780833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917B21-D5CE-5CBA-F311-914C13E824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Registers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F20F93-4284-3C56-FCF8-EF9CCB7971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dirty="0" err="1"/>
              <a:t>reg_write_byte</a:t>
            </a:r>
            <a:r>
              <a:rPr lang="en-US" dirty="0"/>
              <a:t>(0x00, 0x5a);</a:t>
            </a:r>
          </a:p>
          <a:p>
            <a:pPr lvl="1"/>
            <a:r>
              <a:rPr lang="en-US" dirty="0"/>
              <a:t>1A (100)</a:t>
            </a:r>
          </a:p>
          <a:p>
            <a:pPr lvl="1"/>
            <a:r>
              <a:rPr lang="en-US" dirty="0"/>
              <a:t>If we choose 500 mA (010), it doesn’t seem to charge</a:t>
            </a:r>
          </a:p>
          <a:p>
            <a:pPr lvl="1"/>
            <a:r>
              <a:rPr lang="en-US" dirty="0"/>
              <a:t>ILIM is 1K</a:t>
            </a:r>
          </a:p>
          <a:p>
            <a:r>
              <a:rPr lang="en-US" dirty="0" err="1"/>
              <a:t>reg_write_byte</a:t>
            </a:r>
            <a:r>
              <a:rPr lang="en-US" dirty="0"/>
              <a:t>(0x02, 0x1C);</a:t>
            </a:r>
          </a:p>
          <a:p>
            <a:pPr lvl="1"/>
            <a:r>
              <a:rPr lang="en-US" dirty="0"/>
              <a:t>Charge Current 448 mA</a:t>
            </a:r>
          </a:p>
          <a:p>
            <a:pPr lvl="1"/>
            <a:r>
              <a:rPr lang="en-US" dirty="0"/>
              <a:t>The battery capacity is 320mA</a:t>
            </a:r>
          </a:p>
          <a:p>
            <a:r>
              <a:rPr lang="en-US" dirty="0" err="1"/>
              <a:t>reg_write_byte</a:t>
            </a:r>
            <a:r>
              <a:rPr lang="en-US" dirty="0"/>
              <a:t>(0x05, 0x8c);</a:t>
            </a:r>
          </a:p>
        </p:txBody>
      </p:sp>
    </p:spTree>
    <p:extLst>
      <p:ext uri="{BB962C8B-B14F-4D97-AF65-F5344CB8AC3E}">
        <p14:creationId xmlns:p14="http://schemas.microsoft.com/office/powerpoint/2010/main" val="2087839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104</Words>
  <Application>Microsoft Office PowerPoint</Application>
  <PresentationFormat>Widescreen</PresentationFormat>
  <Paragraphs>15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Office Theme</vt:lpstr>
      <vt:lpstr>BQ24295</vt:lpstr>
      <vt:lpstr>PowerPoint Presentation</vt:lpstr>
      <vt:lpstr>PowerPoint Presentation</vt:lpstr>
      <vt:lpstr>Registers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BQ24295</dc:title>
  <dc:creator>Andrew Baek</dc:creator>
  <cp:lastModifiedBy>Andrew Baek</cp:lastModifiedBy>
  <cp:revision>1</cp:revision>
  <dcterms:created xsi:type="dcterms:W3CDTF">2024-03-24T04:51:47Z</dcterms:created>
  <dcterms:modified xsi:type="dcterms:W3CDTF">2024-03-24T05:01:57Z</dcterms:modified>
</cp:coreProperties>
</file>