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1" autoAdjust="0"/>
    <p:restoredTop sz="94660"/>
  </p:normalViewPr>
  <p:slideViewPr>
    <p:cSldViewPr snapToGrid="0">
      <p:cViewPr>
        <p:scale>
          <a:sx n="75" d="100"/>
          <a:sy n="75" d="100"/>
        </p:scale>
        <p:origin x="1668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7963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01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699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099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902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312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160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6732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385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4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795D-F49E-40EB-844D-7E6356D451AB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708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E795D-F49E-40EB-844D-7E6356D451AB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F60E-FB61-415B-9A46-08154EAA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3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5851"/>
            <a:ext cx="4143375" cy="2952750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667666" y="581185"/>
            <a:ext cx="808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source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5410" y="674066"/>
            <a:ext cx="6552925" cy="3136319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8590517" y="238402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Loading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2594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5" y="799453"/>
            <a:ext cx="11267768" cy="442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372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2025-04-09T06:19:03Z</dcterms:created>
  <dcterms:modified xsi:type="dcterms:W3CDTF">2025-04-09T06:19:17Z</dcterms:modified>
</cp:coreProperties>
</file>