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97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7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67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5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9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55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93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32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2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254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83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C72F0-7D4B-4647-ADAD-64E570471BB5}" type="datetimeFigureOut">
              <a:rPr lang="zh-TW" altLang="en-US" smtClean="0"/>
              <a:t>2024-04-08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9B2F-6E4A-4CFD-B770-03F407DCB9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93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BQ76952: When the OCD1 threshold is reached, both the OTPB will reset and partial analog data will reset to default </a:t>
            </a:r>
            <a:r>
              <a:rPr lang="en-US" altLang="zh-TW" sz="3600" dirty="0" smtClean="0"/>
              <a:t>value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TI Forum</a:t>
            </a:r>
          </a:p>
          <a:p>
            <a:r>
              <a:rPr lang="en-US" altLang="zh-TW" dirty="0" smtClean="0"/>
              <a:t>2024/04/08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034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307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FET circuitry</a:t>
            </a:r>
            <a:endParaRPr lang="zh-TW" altLang="en-US" sz="28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684" y="140456"/>
            <a:ext cx="9534987" cy="6717544"/>
          </a:xfrm>
        </p:spPr>
      </p:pic>
    </p:spTree>
    <p:extLst>
      <p:ext uri="{BB962C8B-B14F-4D97-AF65-F5344CB8AC3E}">
        <p14:creationId xmlns:p14="http://schemas.microsoft.com/office/powerpoint/2010/main" val="227179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V.Rsense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528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Voltage across the </a:t>
            </a:r>
            <a:r>
              <a:rPr lang="en-US" altLang="zh-TW" dirty="0" err="1" smtClean="0"/>
              <a:t>Rsense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580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 Voltage across the </a:t>
            </a:r>
            <a:r>
              <a:rPr lang="en-US" altLang="zh-TW" dirty="0" err="1" smtClean="0"/>
              <a:t>Rsense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53663" y="3570499"/>
            <a:ext cx="65274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err="1" smtClean="0"/>
              <a:t>V.Rsense</a:t>
            </a:r>
            <a:endParaRPr lang="zh-TW" altLang="en-US" sz="1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38727" y="3570498"/>
            <a:ext cx="65274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err="1" smtClean="0"/>
              <a:t>V.Rsense</a:t>
            </a:r>
            <a:endParaRPr lang="zh-TW" altLang="en-US" sz="1000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2406771" y="2350228"/>
            <a:ext cx="0" cy="2932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3960437" y="4745057"/>
            <a:ext cx="4328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The timing at which the DFET is switched off</a:t>
            </a:r>
          </a:p>
        </p:txBody>
      </p:sp>
      <p:cxnSp>
        <p:nvCxnSpPr>
          <p:cNvPr id="16" name="直線接點 15"/>
          <p:cNvCxnSpPr/>
          <p:nvPr/>
        </p:nvCxnSpPr>
        <p:spPr>
          <a:xfrm>
            <a:off x="8658047" y="2350227"/>
            <a:ext cx="0" cy="2932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H="1" flipV="1">
            <a:off x="2406771" y="4408098"/>
            <a:ext cx="1525175" cy="50895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8" idx="3"/>
          </p:cNvCxnSpPr>
          <p:nvPr/>
        </p:nvCxnSpPr>
        <p:spPr>
          <a:xfrm flipV="1">
            <a:off x="8288545" y="4745057"/>
            <a:ext cx="369502" cy="1846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67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REG18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REG18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REG18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40839" y="4675012"/>
            <a:ext cx="52770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REG18</a:t>
            </a:r>
            <a:endParaRPr lang="zh-TW" altLang="en-US" sz="1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215839" y="4675012"/>
            <a:ext cx="52770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REG18</a:t>
            </a:r>
            <a:endParaRPr lang="zh-TW" altLang="en-US" sz="1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152594" y="3693610"/>
            <a:ext cx="1770036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Max. voltage of REG18 = 1.94v</a:t>
            </a:r>
            <a:endParaRPr lang="zh-TW" altLang="en-US" sz="1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152594" y="4064213"/>
            <a:ext cx="174919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Min. voltage of REG18 = 1.78v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8284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SRN-SRP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SRN - SRP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 SRN - SRP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40839" y="3527699"/>
            <a:ext cx="628698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SRN-SRP</a:t>
            </a:r>
            <a:endParaRPr lang="zh-TW" altLang="en-US" sz="1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232977" y="3562361"/>
            <a:ext cx="628698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SRN-SRP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3199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SRP - DGND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SRP - </a:t>
            </a:r>
            <a:r>
              <a:rPr lang="en-US" altLang="zh-TW" dirty="0" smtClean="0"/>
              <a:t>DGND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/>
              <a:t>Pink:	SRP - </a:t>
            </a:r>
            <a:r>
              <a:rPr lang="en-US" altLang="zh-TW" dirty="0" smtClean="0"/>
              <a:t>DGND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7000"/>
            <a:ext cx="6075000" cy="3888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27000"/>
            <a:ext cx="6075000" cy="3888000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21337" y="3771000"/>
            <a:ext cx="79541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SRP - DGND</a:t>
            </a:r>
            <a:endParaRPr lang="zh-TW" altLang="en-US" sz="1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232848" y="3770999"/>
            <a:ext cx="79541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SRP - DGND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2555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SRN - DGND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SRN - </a:t>
            </a:r>
            <a:r>
              <a:rPr lang="en-US" altLang="zh-TW" dirty="0" smtClean="0"/>
              <a:t>DGND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/>
              <a:t>Pink:	</a:t>
            </a:r>
            <a:r>
              <a:rPr lang="en-US" altLang="zh-TW" dirty="0" smtClean="0"/>
              <a:t>SRB </a:t>
            </a:r>
            <a:r>
              <a:rPr lang="en-US" altLang="zh-TW" dirty="0"/>
              <a:t>- </a:t>
            </a:r>
            <a:r>
              <a:rPr lang="en-US" altLang="zh-TW" dirty="0" smtClean="0"/>
              <a:t>DGND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47216" y="3602593"/>
            <a:ext cx="81304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SRN - DGND</a:t>
            </a:r>
            <a:endParaRPr lang="zh-TW" altLang="en-US" sz="1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222216" y="3570499"/>
            <a:ext cx="81304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SRN - DGND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6409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213</Words>
  <Application>Microsoft Office PowerPoint</Application>
  <PresentationFormat>寬螢幕</PresentationFormat>
  <Paragraphs>62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Office 佈景主題</vt:lpstr>
      <vt:lpstr>BQ76952: When the OCD1 threshold is reached, both the OTPB will reset and partial analog data will reset to default value</vt:lpstr>
      <vt:lpstr>FET circuitry</vt:lpstr>
      <vt:lpstr>V.Rsense</vt:lpstr>
      <vt:lpstr>REG18</vt:lpstr>
      <vt:lpstr>SRN-SRP</vt:lpstr>
      <vt:lpstr>SRP - DGND</vt:lpstr>
      <vt:lpstr>SRN - DGND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BQ76952: When the OCD1 threshold is reached, both the OTPB will reset and partial analog data will reset to default value</dc:title>
  <dc:creator>Lin, Howard</dc:creator>
  <cp:lastModifiedBy>Lin, Howard</cp:lastModifiedBy>
  <cp:revision>4</cp:revision>
  <dcterms:created xsi:type="dcterms:W3CDTF">2024-04-08T04:04:25Z</dcterms:created>
  <dcterms:modified xsi:type="dcterms:W3CDTF">2024-04-08T09:22:21Z</dcterms:modified>
</cp:coreProperties>
</file>