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C53-EBAF-4EDB-A648-26F62ABAE514}" type="datetimeFigureOut">
              <a:rPr lang="zh-TW" altLang="en-US" smtClean="0"/>
              <a:t>2024-04-11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B02B-9E8F-4E8D-A83B-EEF7AD1167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980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C53-EBAF-4EDB-A648-26F62ABAE514}" type="datetimeFigureOut">
              <a:rPr lang="zh-TW" altLang="en-US" smtClean="0"/>
              <a:t>2024-04-11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B02B-9E8F-4E8D-A83B-EEF7AD1167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84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C53-EBAF-4EDB-A648-26F62ABAE514}" type="datetimeFigureOut">
              <a:rPr lang="zh-TW" altLang="en-US" smtClean="0"/>
              <a:t>2024-04-11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B02B-9E8F-4E8D-A83B-EEF7AD1167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9224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0B0B-E47D-4345-85FA-4E1E8233ACA3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0374-A647-481F-8BDD-7B131BE858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534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8671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155940"/>
            <a:ext cx="10515600" cy="50210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0B0B-E47D-4345-85FA-4E1E8233ACA3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0374-A647-481F-8BDD-7B131BE858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211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0B0B-E47D-4345-85FA-4E1E8233ACA3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0374-A647-481F-8BDD-7B131BE858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962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0B0B-E47D-4345-85FA-4E1E8233ACA3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0374-A647-481F-8BDD-7B131BE858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266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0B0B-E47D-4345-85FA-4E1E8233ACA3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0374-A647-481F-8BDD-7B131BE858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129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0B0B-E47D-4345-85FA-4E1E8233ACA3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0374-A647-481F-8BDD-7B131BE858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3781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0B0B-E47D-4345-85FA-4E1E8233ACA3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0374-A647-481F-8BDD-7B131BE858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7181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0B0B-E47D-4345-85FA-4E1E8233ACA3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0374-A647-481F-8BDD-7B131BE858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62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C53-EBAF-4EDB-A648-26F62ABAE514}" type="datetimeFigureOut">
              <a:rPr lang="zh-TW" altLang="en-US" smtClean="0"/>
              <a:t>2024-04-11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B02B-9E8F-4E8D-A83B-EEF7AD1167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1085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0B0B-E47D-4345-85FA-4E1E8233ACA3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0374-A647-481F-8BDD-7B131BE858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2948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0B0B-E47D-4345-85FA-4E1E8233ACA3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0374-A647-481F-8BDD-7B131BE858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27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0B0B-E47D-4345-85FA-4E1E8233ACA3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0374-A647-481F-8BDD-7B131BE858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0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C53-EBAF-4EDB-A648-26F62ABAE514}" type="datetimeFigureOut">
              <a:rPr lang="zh-TW" altLang="en-US" smtClean="0"/>
              <a:t>2024-04-11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B02B-9E8F-4E8D-A83B-EEF7AD1167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6227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C53-EBAF-4EDB-A648-26F62ABAE514}" type="datetimeFigureOut">
              <a:rPr lang="zh-TW" altLang="en-US" smtClean="0"/>
              <a:t>2024-04-11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B02B-9E8F-4E8D-A83B-EEF7AD1167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148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C53-EBAF-4EDB-A648-26F62ABAE514}" type="datetimeFigureOut">
              <a:rPr lang="zh-TW" altLang="en-US" smtClean="0"/>
              <a:t>2024-04-11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B02B-9E8F-4E8D-A83B-EEF7AD1167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486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C53-EBAF-4EDB-A648-26F62ABAE514}" type="datetimeFigureOut">
              <a:rPr lang="zh-TW" altLang="en-US" smtClean="0"/>
              <a:t>2024-04-11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B02B-9E8F-4E8D-A83B-EEF7AD1167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315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C53-EBAF-4EDB-A648-26F62ABAE514}" type="datetimeFigureOut">
              <a:rPr lang="zh-TW" altLang="en-US" smtClean="0"/>
              <a:t>2024-04-11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B02B-9E8F-4E8D-A83B-EEF7AD1167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567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C53-EBAF-4EDB-A648-26F62ABAE514}" type="datetimeFigureOut">
              <a:rPr lang="zh-TW" altLang="en-US" smtClean="0"/>
              <a:t>2024-04-11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B02B-9E8F-4E8D-A83B-EEF7AD1167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22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0C53-EBAF-4EDB-A648-26F62ABAE514}" type="datetimeFigureOut">
              <a:rPr lang="zh-TW" altLang="en-US" smtClean="0"/>
              <a:t>2024-04-11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B02B-9E8F-4E8D-A83B-EEF7AD1167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771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D0C53-EBAF-4EDB-A648-26F62ABAE514}" type="datetimeFigureOut">
              <a:rPr lang="zh-TW" altLang="en-US" smtClean="0"/>
              <a:t>2024-04-11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0B02B-9E8F-4E8D-A83B-EEF7AD1167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317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10B0B-E47D-4345-85FA-4E1E8233ACA3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2024-04-11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90374-A647-481F-8BDD-7B131BE858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TW" sz="4000" dirty="0" smtClean="0"/>
              <a:t>BQ76952: When the OCD1 threshold is reached, both the OTPB will reset and partial analog data will reset to default value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TI Forum</a:t>
            </a:r>
          </a:p>
          <a:p>
            <a:r>
              <a:rPr lang="en-US" altLang="zh-TW" dirty="0" smtClean="0"/>
              <a:t>2024/04/11</a:t>
            </a:r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4440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SRP - DGND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prstClr val="black"/>
                </a:solidFill>
              </a:rPr>
              <a:t>Green:	Current(clamp meter)</a:t>
            </a:r>
          </a:p>
          <a:p>
            <a:r>
              <a:rPr lang="en-US" altLang="zh-TW" dirty="0">
                <a:solidFill>
                  <a:prstClr val="black"/>
                </a:solidFill>
              </a:rPr>
              <a:t>Pink:	SRP – </a:t>
            </a:r>
            <a:r>
              <a:rPr lang="en-US" altLang="zh-TW" dirty="0" smtClean="0">
                <a:solidFill>
                  <a:prstClr val="black"/>
                </a:solidFill>
              </a:rPr>
              <a:t>DGND</a:t>
            </a:r>
            <a:endParaRPr lang="zh-TW" alt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0" y="1411948"/>
            <a:ext cx="13627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prstClr val="black"/>
                </a:solidFill>
              </a:rPr>
              <a:t>Normal Pack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117000" y="1411948"/>
            <a:ext cx="1165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prstClr val="black"/>
                </a:solidFill>
              </a:rPr>
              <a:t>OTPB Pack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11700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prstClr val="black"/>
                </a:solidFill>
              </a:rPr>
              <a:t>Green:	Current(clamp meter)</a:t>
            </a:r>
          </a:p>
          <a:p>
            <a:r>
              <a:rPr lang="en-US" altLang="zh-TW" dirty="0">
                <a:solidFill>
                  <a:prstClr val="black"/>
                </a:solidFill>
              </a:rPr>
              <a:t>Pink:	SRP - </a:t>
            </a:r>
            <a:r>
              <a:rPr lang="en-US" altLang="zh-TW" dirty="0" smtClean="0">
                <a:solidFill>
                  <a:prstClr val="black"/>
                </a:solidFill>
              </a:rPr>
              <a:t>DGND</a:t>
            </a:r>
            <a:endParaRPr lang="zh-TW" alt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000" y="1827000"/>
            <a:ext cx="6075000" cy="388800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2720"/>
            <a:ext cx="6075000" cy="388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8885207" y="2061715"/>
            <a:ext cx="474454" cy="207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2758451" y="2096219"/>
            <a:ext cx="474454" cy="207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接點 11"/>
          <p:cNvCxnSpPr/>
          <p:nvPr/>
        </p:nvCxnSpPr>
        <p:spPr>
          <a:xfrm>
            <a:off x="8311552" y="3594431"/>
            <a:ext cx="36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>
            <a:off x="8517431" y="3331647"/>
            <a:ext cx="0" cy="25200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2382330" y="3623277"/>
            <a:ext cx="36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>
            <a:off x="2588209" y="3360493"/>
            <a:ext cx="0" cy="25200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7917356" y="3350133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~50mV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1915232" y="3387870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~50mV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3995212" y="1560843"/>
            <a:ext cx="1096775" cy="2539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50" dirty="0" smtClean="0"/>
              <a:t>time scale= 20us</a:t>
            </a:r>
            <a:endParaRPr lang="zh-TW" altLang="en-US" sz="1050" dirty="0"/>
          </a:p>
        </p:txBody>
      </p:sp>
      <p:sp>
        <p:nvSpPr>
          <p:cNvPr id="21" name="矩形 20"/>
          <p:cNvSpPr/>
          <p:nvPr/>
        </p:nvSpPr>
        <p:spPr>
          <a:xfrm>
            <a:off x="3300785" y="2096219"/>
            <a:ext cx="474454" cy="20703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1453669" y="1485835"/>
            <a:ext cx="2286203" cy="2539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sz="1050" dirty="0" smtClean="0"/>
              <a:t>Voltage division of signal &lt;SRP-DGND&gt;</a:t>
            </a:r>
            <a:endParaRPr lang="zh-TW" altLang="en-US" sz="1050" dirty="0"/>
          </a:p>
        </p:txBody>
      </p:sp>
      <p:cxnSp>
        <p:nvCxnSpPr>
          <p:cNvPr id="24" name="直線單箭頭接點 23"/>
          <p:cNvCxnSpPr>
            <a:stCxn id="19" idx="2"/>
            <a:endCxn id="21" idx="0"/>
          </p:cNvCxnSpPr>
          <p:nvPr/>
        </p:nvCxnSpPr>
        <p:spPr>
          <a:xfrm flipH="1">
            <a:off x="3538012" y="1814759"/>
            <a:ext cx="1005588" cy="28146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>
            <a:stCxn id="22" idx="2"/>
            <a:endCxn id="10" idx="0"/>
          </p:cNvCxnSpPr>
          <p:nvPr/>
        </p:nvCxnSpPr>
        <p:spPr>
          <a:xfrm>
            <a:off x="2596771" y="1739751"/>
            <a:ext cx="398907" cy="3564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5604693" y="112499"/>
            <a:ext cx="656102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dirty="0"/>
              <a:t>We connected DGND to </a:t>
            </a:r>
            <a:r>
              <a:rPr lang="en-US" altLang="zh-TW" dirty="0" smtClean="0"/>
              <a:t>VBAT- directly </a:t>
            </a:r>
            <a:r>
              <a:rPr lang="en-US" altLang="zh-TW" dirty="0"/>
              <a:t>to minimize the ground path.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133616" y="3105646"/>
            <a:ext cx="737702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SRP-DGND</a:t>
            </a:r>
            <a:endParaRPr lang="zh-TW" altLang="en-US" sz="1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6219339" y="3085426"/>
            <a:ext cx="737702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SRP-DGND</a:t>
            </a:r>
            <a:endParaRPr lang="zh-TW" altLang="en-US" sz="1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24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SRN - DGND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prstClr val="black"/>
                </a:solidFill>
              </a:rPr>
              <a:t>Green:	Current(clamp meter)</a:t>
            </a:r>
          </a:p>
          <a:p>
            <a:r>
              <a:rPr lang="en-US" altLang="zh-TW" dirty="0">
                <a:solidFill>
                  <a:prstClr val="black"/>
                </a:solidFill>
              </a:rPr>
              <a:t>Pink:	SRN - </a:t>
            </a:r>
            <a:r>
              <a:rPr lang="en-US" altLang="zh-TW" dirty="0" smtClean="0">
                <a:solidFill>
                  <a:prstClr val="black"/>
                </a:solidFill>
              </a:rPr>
              <a:t>DGND</a:t>
            </a:r>
            <a:endParaRPr lang="zh-TW" alt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0" y="1411948"/>
            <a:ext cx="13627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prstClr val="black"/>
                </a:solidFill>
              </a:rPr>
              <a:t>Normal Pack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117000" y="1411948"/>
            <a:ext cx="1165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prstClr val="black"/>
                </a:solidFill>
              </a:rPr>
              <a:t>OTPB Pack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11700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prstClr val="black"/>
                </a:solidFill>
              </a:rPr>
              <a:t>Green:	Current(clamp meter)</a:t>
            </a:r>
          </a:p>
          <a:p>
            <a:r>
              <a:rPr lang="en-US" altLang="zh-TW" dirty="0">
                <a:solidFill>
                  <a:prstClr val="black"/>
                </a:solidFill>
              </a:rPr>
              <a:t>Pink:	</a:t>
            </a:r>
            <a:r>
              <a:rPr lang="en-US" altLang="zh-TW" dirty="0" smtClean="0">
                <a:solidFill>
                  <a:prstClr val="black"/>
                </a:solidFill>
              </a:rPr>
              <a:t>SRN </a:t>
            </a:r>
            <a:r>
              <a:rPr lang="en-US" altLang="zh-TW" dirty="0">
                <a:solidFill>
                  <a:prstClr val="black"/>
                </a:solidFill>
              </a:rPr>
              <a:t>- </a:t>
            </a:r>
            <a:r>
              <a:rPr lang="en-US" altLang="zh-TW" dirty="0" smtClean="0">
                <a:solidFill>
                  <a:prstClr val="black"/>
                </a:solidFill>
              </a:rPr>
              <a:t>DGND</a:t>
            </a:r>
            <a:endParaRPr lang="zh-TW" alt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0" y="1872720"/>
            <a:ext cx="6075000" cy="3888000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000" y="1872720"/>
            <a:ext cx="6075000" cy="38880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8885207" y="2061715"/>
            <a:ext cx="474454" cy="207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直線接點 9"/>
          <p:cNvCxnSpPr/>
          <p:nvPr/>
        </p:nvCxnSpPr>
        <p:spPr>
          <a:xfrm>
            <a:off x="8173529" y="3370145"/>
            <a:ext cx="36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>
            <a:off x="8379408" y="3107361"/>
            <a:ext cx="0" cy="25200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7779333" y="3125847"/>
            <a:ext cx="64312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~100mV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830537" y="2061715"/>
            <a:ext cx="474454" cy="207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接點 16"/>
          <p:cNvCxnSpPr/>
          <p:nvPr/>
        </p:nvCxnSpPr>
        <p:spPr>
          <a:xfrm>
            <a:off x="2304409" y="3379763"/>
            <a:ext cx="36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>
            <a:off x="2510288" y="3116979"/>
            <a:ext cx="0" cy="25200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1910213" y="3135465"/>
            <a:ext cx="64312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~100mV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604693" y="112499"/>
            <a:ext cx="656102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dirty="0"/>
              <a:t>We connected DGND to </a:t>
            </a:r>
            <a:r>
              <a:rPr lang="en-US" altLang="zh-TW" dirty="0" smtClean="0"/>
              <a:t>VBAT- directly </a:t>
            </a:r>
            <a:r>
              <a:rPr lang="en-US" altLang="zh-TW" dirty="0"/>
              <a:t>to minimize the ground path.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133616" y="3105646"/>
            <a:ext cx="755335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SRN-DGND</a:t>
            </a:r>
            <a:endParaRPr lang="zh-TW" altLang="en-US" sz="1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6245013" y="3113140"/>
            <a:ext cx="755335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SRN-DGND</a:t>
            </a:r>
            <a:endParaRPr lang="zh-TW" altLang="en-US" sz="1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09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RST_SHUT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RST_SHUT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11700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RST_SHUT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0" y="1411948"/>
            <a:ext cx="13627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Normal Pack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117000" y="1411948"/>
            <a:ext cx="1165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OTPB Pack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000" y="1872720"/>
            <a:ext cx="6075000" cy="388800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2720"/>
            <a:ext cx="6075000" cy="388800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14925" y="4267292"/>
            <a:ext cx="723275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RST_SHUT</a:t>
            </a:r>
            <a:endParaRPr lang="zh-TW" altLang="en-US" sz="1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245431" y="4685575"/>
            <a:ext cx="723275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RST_SHUT</a:t>
            </a:r>
            <a:endParaRPr lang="zh-TW" altLang="en-US" sz="1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8097727" y="60741"/>
            <a:ext cx="397057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Keep DGND and VBAT- as original design</a:t>
            </a:r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2752899" y="2083971"/>
            <a:ext cx="474454" cy="207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2149133" y="4923683"/>
            <a:ext cx="36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>
            <a:off x="2355012" y="4557383"/>
            <a:ext cx="0" cy="36000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785625" y="4610425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-1.06V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836467" y="2083971"/>
            <a:ext cx="474454" cy="207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接點 18"/>
          <p:cNvCxnSpPr/>
          <p:nvPr/>
        </p:nvCxnSpPr>
        <p:spPr>
          <a:xfrm>
            <a:off x="8836467" y="5173849"/>
            <a:ext cx="36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>
            <a:off x="8904327" y="4971447"/>
            <a:ext cx="0" cy="21600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5010144" y="4019909"/>
            <a:ext cx="1064856" cy="3450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2019934" y="3874694"/>
            <a:ext cx="2648482" cy="2539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Minimum voltage level of RST_SHUT = -1.06v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cxnSp>
        <p:nvCxnSpPr>
          <p:cNvPr id="22" name="直線單箭頭接點 21"/>
          <p:cNvCxnSpPr>
            <a:stCxn id="7" idx="3"/>
          </p:cNvCxnSpPr>
          <p:nvPr/>
        </p:nvCxnSpPr>
        <p:spPr>
          <a:xfrm>
            <a:off x="4668416" y="4001652"/>
            <a:ext cx="341728" cy="1907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>
            <a:off x="8904327" y="4952489"/>
            <a:ext cx="61747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-600mV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127144" y="4001652"/>
            <a:ext cx="1064856" cy="3450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8136934" y="3856437"/>
            <a:ext cx="2722220" cy="2539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Minimum voltage level of RST_SHUT = -600mv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cxnSp>
        <p:nvCxnSpPr>
          <p:cNvPr id="26" name="直線單箭頭接點 25"/>
          <p:cNvCxnSpPr>
            <a:stCxn id="25" idx="3"/>
          </p:cNvCxnSpPr>
          <p:nvPr/>
        </p:nvCxnSpPr>
        <p:spPr>
          <a:xfrm>
            <a:off x="10859154" y="3983395"/>
            <a:ext cx="267990" cy="1907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906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133</Words>
  <Application>Microsoft Office PowerPoint</Application>
  <PresentationFormat>寬螢幕</PresentationFormat>
  <Paragraphs>43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Office 佈景主題</vt:lpstr>
      <vt:lpstr>1_Office 佈景主題</vt:lpstr>
      <vt:lpstr>BQ76952: When the OCD1 threshold is reached, both the OTPB will reset and partial analog data will reset to default value</vt:lpstr>
      <vt:lpstr>SRP - DGND</vt:lpstr>
      <vt:lpstr>SRN - DGND</vt:lpstr>
      <vt:lpstr>RST_SHUT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BQ76952: When the OCD1 threshold is reached, both the OTPB will reset and partial analog data will reset to default value</dc:title>
  <dc:creator>Lin, Howard</dc:creator>
  <cp:lastModifiedBy>Lin, Howard</cp:lastModifiedBy>
  <cp:revision>6</cp:revision>
  <dcterms:created xsi:type="dcterms:W3CDTF">2024-04-11T00:53:46Z</dcterms:created>
  <dcterms:modified xsi:type="dcterms:W3CDTF">2024-04-11T01:29:52Z</dcterms:modified>
</cp:coreProperties>
</file>