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37E8-9051-4954-90FC-AA4142940321}" type="datetimeFigureOut">
              <a:rPr lang="zh-TW" altLang="en-US" smtClean="0"/>
              <a:t>2024-04-12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DD8-B795-4F9D-AD20-5D081B3B55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063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37E8-9051-4954-90FC-AA4142940321}" type="datetimeFigureOut">
              <a:rPr lang="zh-TW" altLang="en-US" smtClean="0"/>
              <a:t>2024-04-12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DD8-B795-4F9D-AD20-5D081B3B55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404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37E8-9051-4954-90FC-AA4142940321}" type="datetimeFigureOut">
              <a:rPr lang="zh-TW" altLang="en-US" smtClean="0"/>
              <a:t>2024-04-12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DD8-B795-4F9D-AD20-5D081B3B55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7975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37E8-9051-4954-90FC-AA4142940321}" type="datetimeFigureOut">
              <a:rPr lang="zh-TW" altLang="en-US" smtClean="0"/>
              <a:t>2024-04-12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DD8-B795-4F9D-AD20-5D081B3B55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042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37E8-9051-4954-90FC-AA4142940321}" type="datetimeFigureOut">
              <a:rPr lang="zh-TW" altLang="en-US" smtClean="0"/>
              <a:t>2024-04-12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DD8-B795-4F9D-AD20-5D081B3B55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73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37E8-9051-4954-90FC-AA4142940321}" type="datetimeFigureOut">
              <a:rPr lang="zh-TW" altLang="en-US" smtClean="0"/>
              <a:t>2024-04-12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DD8-B795-4F9D-AD20-5D081B3B55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797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37E8-9051-4954-90FC-AA4142940321}" type="datetimeFigureOut">
              <a:rPr lang="zh-TW" altLang="en-US" smtClean="0"/>
              <a:t>2024-04-12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DD8-B795-4F9D-AD20-5D081B3B55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47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37E8-9051-4954-90FC-AA4142940321}" type="datetimeFigureOut">
              <a:rPr lang="zh-TW" altLang="en-US" smtClean="0"/>
              <a:t>2024-04-12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DD8-B795-4F9D-AD20-5D081B3B55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478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37E8-9051-4954-90FC-AA4142940321}" type="datetimeFigureOut">
              <a:rPr lang="zh-TW" altLang="en-US" smtClean="0"/>
              <a:t>2024-04-12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DD8-B795-4F9D-AD20-5D081B3B55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543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37E8-9051-4954-90FC-AA4142940321}" type="datetimeFigureOut">
              <a:rPr lang="zh-TW" altLang="en-US" smtClean="0"/>
              <a:t>2024-04-12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DD8-B795-4F9D-AD20-5D081B3B55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31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37E8-9051-4954-90FC-AA4142940321}" type="datetimeFigureOut">
              <a:rPr lang="zh-TW" altLang="en-US" smtClean="0"/>
              <a:t>2024-04-12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DD8-B795-4F9D-AD20-5D081B3B55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550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E37E8-9051-4954-90FC-AA4142940321}" type="datetimeFigureOut">
              <a:rPr lang="zh-TW" altLang="en-US" smtClean="0"/>
              <a:t>2024-04-12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1DD8-B795-4F9D-AD20-5D081B3B55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6277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TW" sz="4000" dirty="0" smtClean="0"/>
              <a:t>BQ76952: When the OCD1 threshold is reached, both the OTPB will reset and partial analog data will reset to default value.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2024/04/12</a:t>
            </a:r>
          </a:p>
          <a:p>
            <a:r>
              <a:rPr lang="en-US" altLang="zh-TW" dirty="0" smtClean="0"/>
              <a:t>TI Forum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560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V.Rsense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0" y="5760720"/>
            <a:ext cx="3528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Voltage across the </a:t>
            </a:r>
            <a:r>
              <a:rPr lang="en-US" altLang="zh-TW" dirty="0" err="1" smtClean="0"/>
              <a:t>Rsense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117000" y="5760720"/>
            <a:ext cx="3580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 Voltage across the </a:t>
            </a:r>
            <a:r>
              <a:rPr lang="en-US" altLang="zh-TW" dirty="0" err="1" smtClean="0"/>
              <a:t>Rsense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0" y="1411948"/>
            <a:ext cx="13627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Normal Pack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117000" y="1411948"/>
            <a:ext cx="11657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OTPB Pack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000" y="1872720"/>
            <a:ext cx="6075000" cy="38880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2720"/>
            <a:ext cx="6075000" cy="3888000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7496355" y="488618"/>
            <a:ext cx="459766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Normal Pack : Trigger the OCD1 as expected.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OTPB Pack : The DUT that trigger OTPB flag. 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53663" y="3570499"/>
            <a:ext cx="65274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00" dirty="0" err="1" smtClean="0"/>
              <a:t>V.Rsense</a:t>
            </a:r>
            <a:endParaRPr lang="zh-TW" altLang="en-US" sz="1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38727" y="3570498"/>
            <a:ext cx="65274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00" dirty="0" err="1" smtClean="0"/>
              <a:t>V.Rsense</a:t>
            </a:r>
            <a:endParaRPr lang="zh-TW" altLang="en-US" sz="1000" dirty="0"/>
          </a:p>
        </p:txBody>
      </p:sp>
      <p:cxnSp>
        <p:nvCxnSpPr>
          <p:cNvPr id="7" name="直線接點 6"/>
          <p:cNvCxnSpPr/>
          <p:nvPr/>
        </p:nvCxnSpPr>
        <p:spPr>
          <a:xfrm>
            <a:off x="2406771" y="2350228"/>
            <a:ext cx="0" cy="29329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3960437" y="4745057"/>
            <a:ext cx="432810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The timing at which the DFET is switched off</a:t>
            </a:r>
          </a:p>
        </p:txBody>
      </p:sp>
      <p:cxnSp>
        <p:nvCxnSpPr>
          <p:cNvPr id="16" name="直線接點 15"/>
          <p:cNvCxnSpPr/>
          <p:nvPr/>
        </p:nvCxnSpPr>
        <p:spPr>
          <a:xfrm>
            <a:off x="8658047" y="2350227"/>
            <a:ext cx="0" cy="29329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 flipH="1" flipV="1">
            <a:off x="2406771" y="4408098"/>
            <a:ext cx="1525175" cy="50895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8" idx="3"/>
          </p:cNvCxnSpPr>
          <p:nvPr/>
        </p:nvCxnSpPr>
        <p:spPr>
          <a:xfrm flipV="1">
            <a:off x="8288545" y="4745057"/>
            <a:ext cx="369502" cy="18466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117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RST_SHUT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RST_SHUT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11700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RST_SHUT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0" y="1411948"/>
            <a:ext cx="13627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Normal Pack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117000" y="1411948"/>
            <a:ext cx="11657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OTPB Pack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000" y="1872720"/>
            <a:ext cx="6075000" cy="388800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2720"/>
            <a:ext cx="6075000" cy="388800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14925" y="4267292"/>
            <a:ext cx="723275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RST_SHUT</a:t>
            </a:r>
            <a:endParaRPr lang="zh-TW" altLang="en-US" sz="1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245431" y="4685575"/>
            <a:ext cx="723275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000" dirty="0" smtClean="0"/>
              <a:t>RST_SHUT</a:t>
            </a:r>
            <a:endParaRPr lang="zh-TW" altLang="en-US" sz="1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8097727" y="60741"/>
            <a:ext cx="397057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Keep DGND and VBAT- as original design</a:t>
            </a:r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2752899" y="2083971"/>
            <a:ext cx="474454" cy="207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2149133" y="4923683"/>
            <a:ext cx="36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>
            <a:off x="2355012" y="4557383"/>
            <a:ext cx="0" cy="36000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785625" y="4610425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-1.06V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836467" y="2083971"/>
            <a:ext cx="474454" cy="207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接點 18"/>
          <p:cNvCxnSpPr/>
          <p:nvPr/>
        </p:nvCxnSpPr>
        <p:spPr>
          <a:xfrm>
            <a:off x="8836467" y="5173849"/>
            <a:ext cx="36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>
            <a:off x="8904327" y="4971447"/>
            <a:ext cx="0" cy="21600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5010144" y="4019909"/>
            <a:ext cx="1064856" cy="3450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2019934" y="3874694"/>
            <a:ext cx="2648482" cy="2539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Minimum voltage level of RST_SHUT = -1.06v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cxnSp>
        <p:nvCxnSpPr>
          <p:cNvPr id="22" name="直線單箭頭接點 21"/>
          <p:cNvCxnSpPr>
            <a:stCxn id="7" idx="3"/>
          </p:cNvCxnSpPr>
          <p:nvPr/>
        </p:nvCxnSpPr>
        <p:spPr>
          <a:xfrm>
            <a:off x="4668416" y="4001652"/>
            <a:ext cx="341728" cy="1907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字方塊 22"/>
          <p:cNvSpPr txBox="1"/>
          <p:nvPr/>
        </p:nvSpPr>
        <p:spPr>
          <a:xfrm>
            <a:off x="8904327" y="4952489"/>
            <a:ext cx="61747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-600mV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1127144" y="4001652"/>
            <a:ext cx="1064856" cy="3450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8136934" y="3856437"/>
            <a:ext cx="2722220" cy="2539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Minimum voltage level of RST_SHUT = -600mv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cxnSp>
        <p:nvCxnSpPr>
          <p:cNvPr id="26" name="直線單箭頭接點 25"/>
          <p:cNvCxnSpPr>
            <a:stCxn id="25" idx="3"/>
          </p:cNvCxnSpPr>
          <p:nvPr/>
        </p:nvCxnSpPr>
        <p:spPr>
          <a:xfrm>
            <a:off x="10859154" y="3983395"/>
            <a:ext cx="267990" cy="1907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549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REG18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</a:t>
            </a:r>
            <a:r>
              <a:rPr lang="en-US" altLang="zh-TW" dirty="0" smtClean="0"/>
              <a:t>REEG18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117000" y="5760720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Green:	Current(clamp meter)</a:t>
            </a:r>
          </a:p>
          <a:p>
            <a:r>
              <a:rPr lang="en-US" altLang="zh-TW" dirty="0" smtClean="0"/>
              <a:t>Pink:	</a:t>
            </a:r>
            <a:r>
              <a:rPr lang="en-US" altLang="zh-TW" dirty="0" smtClean="0"/>
              <a:t>REG18</a:t>
            </a:r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0" y="1411948"/>
            <a:ext cx="13627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Normal Pack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117000" y="1411948"/>
            <a:ext cx="11657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OTPB Pack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000" y="1872720"/>
            <a:ext cx="6075000" cy="3888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2720"/>
            <a:ext cx="6075000" cy="3888000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7496355" y="488618"/>
            <a:ext cx="459766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Normal Pack : Trigger the OCD1 as expected.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OTPB Pack : The DUT that trigger OTPB flag. </a:t>
            </a:r>
          </a:p>
        </p:txBody>
      </p:sp>
      <p:sp>
        <p:nvSpPr>
          <p:cNvPr id="13" name="矩形 12"/>
          <p:cNvSpPr/>
          <p:nvPr/>
        </p:nvSpPr>
        <p:spPr>
          <a:xfrm>
            <a:off x="2758451" y="2096219"/>
            <a:ext cx="474454" cy="207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3995212" y="1560843"/>
            <a:ext cx="1096775" cy="2539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50" dirty="0" smtClean="0"/>
              <a:t>time scale= 20us</a:t>
            </a:r>
            <a:endParaRPr lang="zh-TW" altLang="en-US" sz="1050" dirty="0"/>
          </a:p>
        </p:txBody>
      </p:sp>
      <p:sp>
        <p:nvSpPr>
          <p:cNvPr id="15" name="矩形 14"/>
          <p:cNvSpPr/>
          <p:nvPr/>
        </p:nvSpPr>
        <p:spPr>
          <a:xfrm>
            <a:off x="3300785" y="2096219"/>
            <a:ext cx="474454" cy="20703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1453669" y="1485835"/>
            <a:ext cx="2286203" cy="2539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sz="1050" dirty="0" smtClean="0"/>
              <a:t>Voltage division of signal &lt;SRP-DGND&gt;</a:t>
            </a:r>
            <a:endParaRPr lang="zh-TW" altLang="en-US" sz="1050" dirty="0"/>
          </a:p>
        </p:txBody>
      </p:sp>
      <p:cxnSp>
        <p:nvCxnSpPr>
          <p:cNvPr id="17" name="直線單箭頭接點 16"/>
          <p:cNvCxnSpPr>
            <a:stCxn id="14" idx="2"/>
            <a:endCxn id="15" idx="0"/>
          </p:cNvCxnSpPr>
          <p:nvPr/>
        </p:nvCxnSpPr>
        <p:spPr>
          <a:xfrm flipH="1">
            <a:off x="3538012" y="1814759"/>
            <a:ext cx="1005588" cy="28146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>
            <a:stCxn id="16" idx="2"/>
            <a:endCxn id="13" idx="0"/>
          </p:cNvCxnSpPr>
          <p:nvPr/>
        </p:nvCxnSpPr>
        <p:spPr>
          <a:xfrm>
            <a:off x="2596771" y="1739751"/>
            <a:ext cx="398907" cy="3564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5010144" y="4037162"/>
            <a:ext cx="1064856" cy="29329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2019934" y="3874694"/>
            <a:ext cx="2606804" cy="2539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Minimum voltage level of RST_SHUT = </a:t>
            </a:r>
            <a:r>
              <a:rPr lang="en-US" altLang="zh-TW" sz="1050" dirty="0" smtClean="0">
                <a:solidFill>
                  <a:srgbClr val="FF0000"/>
                </a:solidFill>
              </a:rPr>
              <a:t>1.78</a:t>
            </a:r>
            <a:r>
              <a:rPr lang="en-US" altLang="zh-TW" sz="1050" dirty="0" smtClean="0">
                <a:solidFill>
                  <a:srgbClr val="FF0000"/>
                </a:solidFill>
              </a:rPr>
              <a:t>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cxnSp>
        <p:nvCxnSpPr>
          <p:cNvPr id="23" name="直線單箭頭接點 22"/>
          <p:cNvCxnSpPr>
            <a:stCxn id="22" idx="3"/>
          </p:cNvCxnSpPr>
          <p:nvPr/>
        </p:nvCxnSpPr>
        <p:spPr>
          <a:xfrm>
            <a:off x="4626738" y="4001652"/>
            <a:ext cx="383406" cy="1907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5010144" y="3742795"/>
            <a:ext cx="1064856" cy="29329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文字方塊 27"/>
          <p:cNvSpPr txBox="1"/>
          <p:nvPr/>
        </p:nvSpPr>
        <p:spPr>
          <a:xfrm>
            <a:off x="2019934" y="3580327"/>
            <a:ext cx="2627642" cy="2539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Maximum voltage </a:t>
            </a:r>
            <a:r>
              <a:rPr lang="en-US" altLang="zh-TW" sz="1050" dirty="0" smtClean="0">
                <a:solidFill>
                  <a:srgbClr val="FF0000"/>
                </a:solidFill>
              </a:rPr>
              <a:t>level of RST_SHUT = </a:t>
            </a:r>
            <a:r>
              <a:rPr lang="en-US" altLang="zh-TW" sz="1050" dirty="0" smtClean="0">
                <a:solidFill>
                  <a:srgbClr val="FF0000"/>
                </a:solidFill>
              </a:rPr>
              <a:t>1.94</a:t>
            </a:r>
            <a:r>
              <a:rPr lang="en-US" altLang="zh-TW" sz="1050" dirty="0" smtClean="0">
                <a:solidFill>
                  <a:srgbClr val="FF0000"/>
                </a:solidFill>
              </a:rPr>
              <a:t>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cxnSp>
        <p:nvCxnSpPr>
          <p:cNvPr id="29" name="直線單箭頭接點 28"/>
          <p:cNvCxnSpPr>
            <a:stCxn id="28" idx="3"/>
          </p:cNvCxnSpPr>
          <p:nvPr/>
        </p:nvCxnSpPr>
        <p:spPr>
          <a:xfrm>
            <a:off x="4647576" y="3707285"/>
            <a:ext cx="362568" cy="1907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11127144" y="4045788"/>
            <a:ext cx="1064856" cy="29329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文字方塊 30"/>
          <p:cNvSpPr txBox="1"/>
          <p:nvPr/>
        </p:nvSpPr>
        <p:spPr>
          <a:xfrm>
            <a:off x="8136934" y="3883320"/>
            <a:ext cx="2606804" cy="2539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Minimum voltage level of RST_SHUT = </a:t>
            </a:r>
            <a:r>
              <a:rPr lang="en-US" altLang="zh-TW" sz="1050" dirty="0" smtClean="0">
                <a:solidFill>
                  <a:srgbClr val="FF0000"/>
                </a:solidFill>
              </a:rPr>
              <a:t>1.77</a:t>
            </a:r>
            <a:r>
              <a:rPr lang="en-US" altLang="zh-TW" sz="1050" dirty="0" smtClean="0">
                <a:solidFill>
                  <a:srgbClr val="FF0000"/>
                </a:solidFill>
              </a:rPr>
              <a:t>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cxnSp>
        <p:nvCxnSpPr>
          <p:cNvPr id="32" name="直線單箭頭接點 31"/>
          <p:cNvCxnSpPr>
            <a:stCxn id="31" idx="3"/>
          </p:cNvCxnSpPr>
          <p:nvPr/>
        </p:nvCxnSpPr>
        <p:spPr>
          <a:xfrm>
            <a:off x="10743738" y="4010278"/>
            <a:ext cx="383406" cy="1907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11127144" y="3751421"/>
            <a:ext cx="1064856" cy="29329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文字方塊 33"/>
          <p:cNvSpPr txBox="1"/>
          <p:nvPr/>
        </p:nvSpPr>
        <p:spPr>
          <a:xfrm>
            <a:off x="8136934" y="3588953"/>
            <a:ext cx="2627642" cy="2539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1050" dirty="0" smtClean="0">
                <a:solidFill>
                  <a:srgbClr val="FF0000"/>
                </a:solidFill>
              </a:rPr>
              <a:t>Maximum voltage </a:t>
            </a:r>
            <a:r>
              <a:rPr lang="en-US" altLang="zh-TW" sz="1050" dirty="0" smtClean="0">
                <a:solidFill>
                  <a:srgbClr val="FF0000"/>
                </a:solidFill>
              </a:rPr>
              <a:t>level of RST_SHUT = </a:t>
            </a:r>
            <a:r>
              <a:rPr lang="en-US" altLang="zh-TW" sz="1050" dirty="0" smtClean="0">
                <a:solidFill>
                  <a:srgbClr val="FF0000"/>
                </a:solidFill>
              </a:rPr>
              <a:t>1.85</a:t>
            </a:r>
            <a:r>
              <a:rPr lang="en-US" altLang="zh-TW" sz="1050" dirty="0" smtClean="0">
                <a:solidFill>
                  <a:srgbClr val="FF0000"/>
                </a:solidFill>
              </a:rPr>
              <a:t>v</a:t>
            </a:r>
            <a:endParaRPr lang="zh-TW" altLang="en-US" sz="1050" dirty="0">
              <a:solidFill>
                <a:srgbClr val="FF0000"/>
              </a:solidFill>
            </a:endParaRPr>
          </a:p>
        </p:txBody>
      </p:sp>
      <p:cxnSp>
        <p:nvCxnSpPr>
          <p:cNvPr id="35" name="直線單箭頭接點 34"/>
          <p:cNvCxnSpPr>
            <a:stCxn id="34" idx="3"/>
          </p:cNvCxnSpPr>
          <p:nvPr/>
        </p:nvCxnSpPr>
        <p:spPr>
          <a:xfrm>
            <a:off x="10764576" y="3715911"/>
            <a:ext cx="362568" cy="1907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984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REG18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7880" y="2473351"/>
            <a:ext cx="9236240" cy="305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357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172</Words>
  <Application>Microsoft Office PowerPoint</Application>
  <PresentationFormat>寬螢幕</PresentationFormat>
  <Paragraphs>45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Office 佈景主題</vt:lpstr>
      <vt:lpstr>BQ76952: When the OCD1 threshold is reached, both the OTPB will reset and partial analog data will reset to default value.</vt:lpstr>
      <vt:lpstr>V.Rsense</vt:lpstr>
      <vt:lpstr>RST_SHUT</vt:lpstr>
      <vt:lpstr>REG18</vt:lpstr>
      <vt:lpstr>REG18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BQ76952: When the OCD1 threshold is reached, both the OTPB will reset and partial analog data will reset to default value.</dc:title>
  <dc:creator>Lin, Howard</dc:creator>
  <cp:lastModifiedBy>Lin, Howard</cp:lastModifiedBy>
  <cp:revision>3</cp:revision>
  <dcterms:created xsi:type="dcterms:W3CDTF">2024-04-12T00:52:34Z</dcterms:created>
  <dcterms:modified xsi:type="dcterms:W3CDTF">2024-04-12T00:59:53Z</dcterms:modified>
</cp:coreProperties>
</file>