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howGuides="1">
      <p:cViewPr varScale="1">
        <p:scale>
          <a:sx n="61" d="100"/>
          <a:sy n="61" d="100"/>
        </p:scale>
        <p:origin x="816" y="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6D9BB-D518-483D-AF61-1231FD30A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B0B65F-9594-4C9B-AAC7-893F1DA1A7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BECEF-1736-4626-A807-468C85002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65D68-EFE5-4750-A3F5-B035A6DAE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A2ABD-A282-4B34-B008-E357F2BD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5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156BD-A4FF-4AE3-93C9-D3E7BC43C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2A051-9F90-43F0-BFFC-D4BA089EF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199D9-0429-44EE-A570-9880C2643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AECA1-7D7B-48F7-BCA6-9CD5C69B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E1915-58B3-431F-B66B-6E245C28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4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209C6-8176-4072-BC8F-C1937AFA1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FC4ABB-6B4C-4455-9EE1-DFD66959F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C4FB9-EBED-4935-9327-4B84BB6F9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2A020-7330-42E2-89DE-4D441E9F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F03C0-D3CA-411A-8586-DBC7B119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7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7584D-BBB5-4A73-ABE5-2E84A1EA1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6DF19-A8F7-45BC-AB2D-663766779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67251-4C37-4B69-8C06-4887734B4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CA265-2B3D-4688-865D-0B3A1A3CC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7E1B6-E870-4AAE-AF5E-BF0B320E7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9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05DA-C20B-4028-99F7-9AD3BAC3D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35F57-B0E4-4F95-A00E-8DB6AE183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A7A88-C699-4A6E-A4D7-F7D90370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F1464-97BA-4B64-B1EE-3DDDD994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C58E1-4384-479D-8FD0-47F026DF0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3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6A128-8CE1-4B62-890C-870D5B3D7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62BB4-FDA6-4459-B420-CC70D508D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734CE5-27AF-410E-B833-4AC739AC8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C07A9-A932-49D7-8758-37CBFB762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727022-B23F-481E-ACE6-0FF70CAD5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F7E70-374F-4198-82D1-27BC42E4B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1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790C4-C1D0-4A1C-B205-0F8439177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380F0-4094-4D1D-AC39-33881C280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DEE68A-30E2-4D9E-8EFE-D68968CCE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09C90-F728-48C6-8715-3AB9D1600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E91CF-F712-48EB-A0E8-A52B45F6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0CE29C-2B46-4F89-8068-95667852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1A846-5995-439E-8F90-A41551CAD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A7AAD9-E4CB-492E-AF72-191CB5FF0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3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83818-4032-4C20-B904-82469D808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A3AAD-E066-453B-9EB5-3EFED535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651075-6926-4007-A7C1-EB75376C5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B42BD-21B2-44BA-A8BF-903350BB9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7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FE6488-29B7-4E5D-A255-0E987A4E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020E17-912D-4AAE-BE04-DAB6ED76C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0E31F-C8CE-4220-AC18-1BA91B6FE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6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E672A-5D2B-46FB-AA93-9D30BE9C8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57E8A-30CE-4D12-8EB2-2B8F9E70E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90E91D-9957-4BA8-9634-2B3F29D88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2427B-C3CD-4A37-B4E5-B80B0174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B464F-5D23-4835-828C-0F952E892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B063BB-78A1-4691-9AEA-AC00AD9D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5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700FD-5F52-4106-8620-EEC9354BD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62A91D-9D28-474D-AD26-0D51CF8929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08D5E-131F-4EA7-A1C1-9098F5982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82C69-051D-451E-8931-1872F1DC2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563FA-1C99-4427-86A8-1CFDD0AF0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BBBB7-1F38-4BB3-8F37-025F5D10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6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23FBD6-EE87-458D-B277-64FFF7267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C2988-E949-45B9-9BE3-ECF826325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D9DDE-4E65-44E6-BF92-014F87D46E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FF6DC-2F26-49A0-BA0B-BF298FD07D72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F2C11-3FE0-4EA5-973A-9498DF84C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93ABE-0AEC-4245-AFC1-48A0D68CC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097A2-6353-464E-AD35-C2742E848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1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6189C8-F634-421E-9A97-9D45AA9B1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8A4BDE3-2627-415C-B46A-146D943625EB}"/>
              </a:ext>
            </a:extLst>
          </p:cNvPr>
          <p:cNvSpPr txBox="1"/>
          <p:nvPr/>
        </p:nvSpPr>
        <p:spPr>
          <a:xfrm>
            <a:off x="1706928" y="2788927"/>
            <a:ext cx="2743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HVG&lt;10V</a:t>
            </a:r>
          </a:p>
          <a:p>
            <a:r>
              <a:rPr lang="en-US" dirty="0"/>
              <a:t>Eval is 10.5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F0D20C-A0A8-4477-85D8-3E04D0F68BF3}"/>
              </a:ext>
            </a:extLst>
          </p:cNvPr>
          <p:cNvSpPr txBox="1"/>
          <p:nvPr/>
        </p:nvSpPr>
        <p:spPr>
          <a:xfrm>
            <a:off x="3992903" y="1325903"/>
            <a:ext cx="2743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VDD MAX 17.56 WHILE EVAL IS 18.5</a:t>
            </a:r>
          </a:p>
        </p:txBody>
      </p:sp>
    </p:spTree>
    <p:extLst>
      <p:ext uri="{BB962C8B-B14F-4D97-AF65-F5344CB8AC3E}">
        <p14:creationId xmlns:p14="http://schemas.microsoft.com/office/powerpoint/2010/main" val="4060429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gangopadhya</dc:creator>
  <cp:lastModifiedBy>robin gangopadhya</cp:lastModifiedBy>
  <cp:revision>1</cp:revision>
  <dcterms:created xsi:type="dcterms:W3CDTF">2020-09-28T23:23:18Z</dcterms:created>
  <dcterms:modified xsi:type="dcterms:W3CDTF">2020-09-28T23:25:01Z</dcterms:modified>
</cp:coreProperties>
</file>