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43608" y="908720"/>
            <a:ext cx="3528392" cy="424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95736" y="1268760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TPS23753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5896" y="2848290"/>
            <a:ext cx="669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GATE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cxnSp>
        <p:nvCxnSpPr>
          <p:cNvPr id="8" name="直線コネクタ 7"/>
          <p:cNvCxnSpPr>
            <a:stCxn id="4" idx="3"/>
          </p:cNvCxnSpPr>
          <p:nvPr/>
        </p:nvCxnSpPr>
        <p:spPr>
          <a:xfrm>
            <a:off x="4572000" y="303295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5868144" y="242095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5940152" y="2636912"/>
            <a:ext cx="0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940152" y="2852936"/>
            <a:ext cx="0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940152" y="2420888"/>
            <a:ext cx="0" cy="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940152" y="2487755"/>
            <a:ext cx="2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6159718" y="1875755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5940152" y="2708920"/>
            <a:ext cx="216000" cy="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5940152" y="2924944"/>
            <a:ext cx="2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6156152" y="2708920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220072" y="3032952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5108712" y="3644952"/>
            <a:ext cx="222720" cy="57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5220072" y="4221088"/>
            <a:ext cx="0" cy="61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083566" y="4833088"/>
            <a:ext cx="2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5120039" y="4833083"/>
            <a:ext cx="87870" cy="17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5204210" y="4841472"/>
            <a:ext cx="87870" cy="17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5060194" y="4841472"/>
            <a:ext cx="87870" cy="17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4889462" y="2487755"/>
            <a:ext cx="784578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23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FUJIELE</dc:creator>
  <cp:lastModifiedBy>FUJIELE</cp:lastModifiedBy>
  <cp:revision>1</cp:revision>
  <dcterms:created xsi:type="dcterms:W3CDTF">2015-08-10T00:41:39Z</dcterms:created>
  <dcterms:modified xsi:type="dcterms:W3CDTF">2015-08-10T00:49:24Z</dcterms:modified>
</cp:coreProperties>
</file>