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A1C0FE-5D29-48D2-9F17-33388F6220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F774376-3556-4D07-8C98-6593C2A16C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8A38FA-B686-4F7C-8AE2-8FE62C75A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4CFF-695B-437D-9AC5-2AD682C4E5E6}" type="datetimeFigureOut">
              <a:rPr kumimoji="1" lang="ja-JP" altLang="en-US" smtClean="0"/>
              <a:t>2018/10/25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48DF43-FB9E-49F3-99C5-004B2925C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BF30C5-B84E-4128-8207-944DF9B7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6CA90-25E1-4D76-9843-43B93ADCD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3957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4B6C15-DC38-4E82-B199-085865C1C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E1F4250-DE6F-4A25-A79F-4C09B4FEE6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9ECA45-82D8-42FB-869F-F28D60297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4CFF-695B-437D-9AC5-2AD682C4E5E6}" type="datetimeFigureOut">
              <a:rPr kumimoji="1" lang="ja-JP" altLang="en-US" smtClean="0"/>
              <a:t>2018/10/25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B7FC81-44DE-4112-B3ED-CADE4584A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1E169D-A821-4B7A-9927-B5847CA28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6CA90-25E1-4D76-9843-43B93ADCD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284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C5A8D7D-EC1B-4D8A-9B0D-A9FAE3F8D0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FCE8769-50F5-43DD-9E86-CFE80DD49A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464BED-6A1E-4B53-8BE2-95E2FCB8F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4CFF-695B-437D-9AC5-2AD682C4E5E6}" type="datetimeFigureOut">
              <a:rPr kumimoji="1" lang="ja-JP" altLang="en-US" smtClean="0"/>
              <a:t>2018/10/25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81099B-FA93-41A2-A1D9-9D2AFE6BB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99F6E6-95E3-4C2A-B8D0-7E8C42F6E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6CA90-25E1-4D76-9843-43B93ADCD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355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84ED03-C742-48D1-9B31-0E98FF929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21ACF33-2116-4210-A203-F5320562F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285561-50E4-4C46-BCDA-FD1AC7A37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4CFF-695B-437D-9AC5-2AD682C4E5E6}" type="datetimeFigureOut">
              <a:rPr kumimoji="1" lang="ja-JP" altLang="en-US" smtClean="0"/>
              <a:t>2018/10/25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F837DB-F2C7-4E9C-9412-E7232ACEF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71BC0E-5270-42C5-9D9B-C8B467020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6CA90-25E1-4D76-9843-43B93ADCD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25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1E7F97-9E75-443F-A5ED-179699087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7A980F3-DE5E-4A06-AF50-C0AB15123E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D088AB-5581-4027-A12F-F55B9793D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4CFF-695B-437D-9AC5-2AD682C4E5E6}" type="datetimeFigureOut">
              <a:rPr kumimoji="1" lang="ja-JP" altLang="en-US" smtClean="0"/>
              <a:t>2018/10/25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85B4F3-E016-41B3-A82A-F079A2FF3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6EDA2D-17F3-4089-B3EB-8F84EADEC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6CA90-25E1-4D76-9843-43B93ADCD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099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C7CE5E-DFC2-44C2-BB59-E802B1F25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348996-FB88-4041-BA09-C9A80DAB56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9789D4B-8CF8-4B1C-9E0F-BFCE1C5DDE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F962EEC-183C-4BC1-B0E5-5982C01A0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4CFF-695B-437D-9AC5-2AD682C4E5E6}" type="datetimeFigureOut">
              <a:rPr kumimoji="1" lang="ja-JP" altLang="en-US" smtClean="0"/>
              <a:t>2018/10/25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E25C740-2200-490E-B47B-E9596AF6F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93E8070-7BB9-4390-9E1F-C25DCA2E8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6CA90-25E1-4D76-9843-43B93ADCD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011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31F541-7335-47B2-AC98-F78B7DA65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78ECBE4-3228-41C6-968D-632F4E601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245871D-CC6B-4AFB-8DA8-4B59392CDD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ABBB975-9F8B-4423-8741-94C6F49666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ACC9C47-4B48-4586-9139-9640CA2DEA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5E40B42-DE14-4F0D-80BF-22CA112EA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4CFF-695B-437D-9AC5-2AD682C4E5E6}" type="datetimeFigureOut">
              <a:rPr kumimoji="1" lang="ja-JP" altLang="en-US" smtClean="0"/>
              <a:t>2018/10/25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88F3DAC-FC60-450C-9E1F-E3C51F9E7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5554DAD-C708-4FE1-9952-D1EEB4A89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6CA90-25E1-4D76-9843-43B93ADCD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828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F0C450-B757-4508-A346-D69E979D9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5CC89E7-B19B-440F-A65E-8B2413FA2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4CFF-695B-437D-9AC5-2AD682C4E5E6}" type="datetimeFigureOut">
              <a:rPr kumimoji="1" lang="ja-JP" altLang="en-US" smtClean="0"/>
              <a:t>2018/10/25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63394F1-A15A-494C-A88A-860421BC8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CFC2098-8A04-4641-BDA1-CDD4DD4E4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6CA90-25E1-4D76-9843-43B93ADCD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00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4245BC-51BC-4607-9B83-437C94EBF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4CFF-695B-437D-9AC5-2AD682C4E5E6}" type="datetimeFigureOut">
              <a:rPr kumimoji="1" lang="ja-JP" altLang="en-US" smtClean="0"/>
              <a:t>2018/10/25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2E56532-4176-44E3-B93E-484DF445D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F803D1E-4F26-40BF-9CC3-9E45ED8A7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6CA90-25E1-4D76-9843-43B93ADCD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665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365F0F-582A-4F57-9078-132EE36D7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0B4553-178F-4DED-B0BA-E03AD83A4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523C62D-16F8-42FB-B0EE-0EDFA0A515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F175BDB-E27C-4A70-832C-BC01DD44B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4CFF-695B-437D-9AC5-2AD682C4E5E6}" type="datetimeFigureOut">
              <a:rPr kumimoji="1" lang="ja-JP" altLang="en-US" smtClean="0"/>
              <a:t>2018/10/25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5BFB9B9-4B44-425E-9A11-AACB511FD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46F086-ACC2-4013-A736-FB0C74F64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6CA90-25E1-4D76-9843-43B93ADCD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5171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E270D6-CDAF-4033-8CD5-A23A7206F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594A4FC-3C08-4CA0-B88B-38C6634DE9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A592A20-6F83-490F-B88E-63B8DC2944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66DDD26-184A-4E0B-8143-EE303C52D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4CFF-695B-437D-9AC5-2AD682C4E5E6}" type="datetimeFigureOut">
              <a:rPr kumimoji="1" lang="ja-JP" altLang="en-US" smtClean="0"/>
              <a:t>2018/10/25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5C3D22E-FE4C-48A4-A329-378DC6DB9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7C1B1A8-5664-44FA-9D40-7ED2E50E2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6CA90-25E1-4D76-9843-43B93ADCD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366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6890DA5-33DB-4194-A072-A6669CACE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27FAB4-A69F-41FC-9401-0B54DAF87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336C69-29C9-4CE0-9848-0EFDE3C1EC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14CFF-695B-437D-9AC5-2AD682C4E5E6}" type="datetimeFigureOut">
              <a:rPr kumimoji="1" lang="ja-JP" altLang="en-US" smtClean="0"/>
              <a:t>2018/10/25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990779-E168-46BE-AE37-19C9C2EA93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6529F3-F883-4ACE-9E75-5CB276B6B2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6CA90-25E1-4D76-9843-43B93ADCD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643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9A381E3-8436-4EC3-B2B7-7D69D41635D3}"/>
              </a:ext>
            </a:extLst>
          </p:cNvPr>
          <p:cNvSpPr/>
          <p:nvPr/>
        </p:nvSpPr>
        <p:spPr>
          <a:xfrm>
            <a:off x="4855855" y="1540057"/>
            <a:ext cx="1612442" cy="7780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err="1"/>
              <a:t>LM25116</a:t>
            </a:r>
            <a:endParaRPr kumimoji="1" lang="en-US" altLang="ja-JP" sz="1400" b="1" dirty="0"/>
          </a:p>
          <a:p>
            <a:pPr algn="ctr"/>
            <a:r>
              <a:rPr lang="en-US" altLang="ja-JP" sz="1400" b="1" dirty="0"/>
              <a:t>or</a:t>
            </a:r>
          </a:p>
          <a:p>
            <a:pPr algn="ctr"/>
            <a:r>
              <a:rPr kumimoji="1" lang="en-US" altLang="ja-JP" sz="1400" b="1" dirty="0" err="1"/>
              <a:t>LM25145</a:t>
            </a:r>
            <a:endParaRPr kumimoji="1" lang="ja-JP" altLang="en-US" sz="1400" b="1" dirty="0"/>
          </a:p>
        </p:txBody>
      </p:sp>
      <p:grpSp>
        <p:nvGrpSpPr>
          <p:cNvPr id="15" name="Group 153">
            <a:extLst>
              <a:ext uri="{FF2B5EF4-FFF2-40B4-BE49-F238E27FC236}">
                <a16:creationId xmlns:a16="http://schemas.microsoft.com/office/drawing/2014/main" id="{37010EA7-E444-4268-A7AD-592D841E6987}"/>
              </a:ext>
            </a:extLst>
          </p:cNvPr>
          <p:cNvGrpSpPr>
            <a:grpSpLocks/>
          </p:cNvGrpSpPr>
          <p:nvPr/>
        </p:nvGrpSpPr>
        <p:grpSpPr bwMode="auto">
          <a:xfrm>
            <a:off x="6868514" y="1540057"/>
            <a:ext cx="217488" cy="304800"/>
            <a:chOff x="708" y="864"/>
            <a:chExt cx="137" cy="192"/>
          </a:xfrm>
        </p:grpSpPr>
        <p:sp>
          <p:nvSpPr>
            <p:cNvPr id="16" name="Line 154">
              <a:extLst>
                <a:ext uri="{FF2B5EF4-FFF2-40B4-BE49-F238E27FC236}">
                  <a16:creationId xmlns:a16="http://schemas.microsoft.com/office/drawing/2014/main" id="{6F865F5A-F19B-4259-9CA1-F48BED183A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68" y="912"/>
              <a:ext cx="7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" name="Line 155">
              <a:extLst>
                <a:ext uri="{FF2B5EF4-FFF2-40B4-BE49-F238E27FC236}">
                  <a16:creationId xmlns:a16="http://schemas.microsoft.com/office/drawing/2014/main" id="{335D156C-E227-479A-A3D2-C4DEFF1A0A2F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>
              <a:off x="766" y="960"/>
              <a:ext cx="77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" name="Line 156">
              <a:extLst>
                <a:ext uri="{FF2B5EF4-FFF2-40B4-BE49-F238E27FC236}">
                  <a16:creationId xmlns:a16="http://schemas.microsoft.com/office/drawing/2014/main" id="{EE1AB7CF-E897-434C-AB50-F1C62D6EAF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68" y="1014"/>
              <a:ext cx="7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" name="Line 157">
              <a:extLst>
                <a:ext uri="{FF2B5EF4-FFF2-40B4-BE49-F238E27FC236}">
                  <a16:creationId xmlns:a16="http://schemas.microsoft.com/office/drawing/2014/main" id="{D0048EA1-8DFE-46F6-AD24-04D8D65508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74" y="9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" name="Line 158">
              <a:extLst>
                <a:ext uri="{FF2B5EF4-FFF2-40B4-BE49-F238E27FC236}">
                  <a16:creationId xmlns:a16="http://schemas.microsoft.com/office/drawing/2014/main" id="{136A8115-0947-4C86-9C0F-28C9A5A259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52" y="914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" name="Line 159">
              <a:extLst>
                <a:ext uri="{FF2B5EF4-FFF2-40B4-BE49-F238E27FC236}">
                  <a16:creationId xmlns:a16="http://schemas.microsoft.com/office/drawing/2014/main" id="{255816FE-0C17-46E6-92F1-B59E37A5D4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38" y="960"/>
              <a:ext cx="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" name="Line 160">
              <a:extLst>
                <a:ext uri="{FF2B5EF4-FFF2-40B4-BE49-F238E27FC236}">
                  <a16:creationId xmlns:a16="http://schemas.microsoft.com/office/drawing/2014/main" id="{30ABA590-30CD-4625-89F1-9DD7080E7D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08" y="960"/>
              <a:ext cx="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" name="Line 161">
              <a:extLst>
                <a:ext uri="{FF2B5EF4-FFF2-40B4-BE49-F238E27FC236}">
                  <a16:creationId xmlns:a16="http://schemas.microsoft.com/office/drawing/2014/main" id="{A97A2424-C9A0-4F0A-AB0A-7105D1BD4F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38" y="864"/>
              <a:ext cx="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" name="Line 162">
              <a:extLst>
                <a:ext uri="{FF2B5EF4-FFF2-40B4-BE49-F238E27FC236}">
                  <a16:creationId xmlns:a16="http://schemas.microsoft.com/office/drawing/2014/main" id="{C48C3FCE-87F0-4BE0-A795-DEC1E605E3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38" y="1008"/>
              <a:ext cx="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5" name="Group 153">
            <a:extLst>
              <a:ext uri="{FF2B5EF4-FFF2-40B4-BE49-F238E27FC236}">
                <a16:creationId xmlns:a16="http://schemas.microsoft.com/office/drawing/2014/main" id="{F574215A-BB76-4794-805A-F3994542E126}"/>
              </a:ext>
            </a:extLst>
          </p:cNvPr>
          <p:cNvGrpSpPr>
            <a:grpSpLocks/>
          </p:cNvGrpSpPr>
          <p:nvPr/>
        </p:nvGrpSpPr>
        <p:grpSpPr bwMode="auto">
          <a:xfrm>
            <a:off x="6868514" y="2013299"/>
            <a:ext cx="217488" cy="304800"/>
            <a:chOff x="708" y="864"/>
            <a:chExt cx="137" cy="192"/>
          </a:xfrm>
        </p:grpSpPr>
        <p:sp>
          <p:nvSpPr>
            <p:cNvPr id="26" name="Line 154">
              <a:extLst>
                <a:ext uri="{FF2B5EF4-FFF2-40B4-BE49-F238E27FC236}">
                  <a16:creationId xmlns:a16="http://schemas.microsoft.com/office/drawing/2014/main" id="{E05DB2B9-2957-4CD1-95BE-106F9740DC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68" y="912"/>
              <a:ext cx="7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" name="Line 155">
              <a:extLst>
                <a:ext uri="{FF2B5EF4-FFF2-40B4-BE49-F238E27FC236}">
                  <a16:creationId xmlns:a16="http://schemas.microsoft.com/office/drawing/2014/main" id="{4E41B7AB-9DE5-4F65-85F8-19FD36868130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>
              <a:off x="766" y="960"/>
              <a:ext cx="77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" name="Line 156">
              <a:extLst>
                <a:ext uri="{FF2B5EF4-FFF2-40B4-BE49-F238E27FC236}">
                  <a16:creationId xmlns:a16="http://schemas.microsoft.com/office/drawing/2014/main" id="{4E885866-B67B-4368-B3EF-116B88D06C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68" y="1014"/>
              <a:ext cx="7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" name="Line 157">
              <a:extLst>
                <a:ext uri="{FF2B5EF4-FFF2-40B4-BE49-F238E27FC236}">
                  <a16:creationId xmlns:a16="http://schemas.microsoft.com/office/drawing/2014/main" id="{AE916AD1-C390-41EE-B7FB-2874F0E3C1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74" y="912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" name="Line 158">
              <a:extLst>
                <a:ext uri="{FF2B5EF4-FFF2-40B4-BE49-F238E27FC236}">
                  <a16:creationId xmlns:a16="http://schemas.microsoft.com/office/drawing/2014/main" id="{9E901E75-389A-4FA7-A92C-ACF45736E2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52" y="914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" name="Line 159">
              <a:extLst>
                <a:ext uri="{FF2B5EF4-FFF2-40B4-BE49-F238E27FC236}">
                  <a16:creationId xmlns:a16="http://schemas.microsoft.com/office/drawing/2014/main" id="{515E9C60-6CAF-4F1C-A869-2872FF3F26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38" y="960"/>
              <a:ext cx="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" name="Line 160">
              <a:extLst>
                <a:ext uri="{FF2B5EF4-FFF2-40B4-BE49-F238E27FC236}">
                  <a16:creationId xmlns:a16="http://schemas.microsoft.com/office/drawing/2014/main" id="{95B3E98A-948A-41B8-BADF-A9B64CA292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08" y="960"/>
              <a:ext cx="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" name="Line 161">
              <a:extLst>
                <a:ext uri="{FF2B5EF4-FFF2-40B4-BE49-F238E27FC236}">
                  <a16:creationId xmlns:a16="http://schemas.microsoft.com/office/drawing/2014/main" id="{5A3EBEAB-E6F9-4B30-A051-2CF5A60A4A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38" y="864"/>
              <a:ext cx="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4" name="Line 162">
              <a:extLst>
                <a:ext uri="{FF2B5EF4-FFF2-40B4-BE49-F238E27FC236}">
                  <a16:creationId xmlns:a16="http://schemas.microsoft.com/office/drawing/2014/main" id="{90087B0B-24C3-41C5-ACA5-7875BDAF7B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38" y="1008"/>
              <a:ext cx="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B51402F8-0E40-4618-B1D4-4EFCA60AB2BE}"/>
              </a:ext>
            </a:extLst>
          </p:cNvPr>
          <p:cNvCxnSpPr>
            <a:cxnSpLocks/>
          </p:cNvCxnSpPr>
          <p:nvPr/>
        </p:nvCxnSpPr>
        <p:spPr>
          <a:xfrm flipV="1">
            <a:off x="2868861" y="1261384"/>
            <a:ext cx="0" cy="1674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48EA03E4-AFE1-4717-9D09-45C41EA24C8A}"/>
              </a:ext>
            </a:extLst>
          </p:cNvPr>
          <p:cNvCxnSpPr>
            <a:cxnSpLocks/>
          </p:cNvCxnSpPr>
          <p:nvPr/>
        </p:nvCxnSpPr>
        <p:spPr>
          <a:xfrm>
            <a:off x="2222218" y="1261384"/>
            <a:ext cx="48526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1F289FF7-0EFD-4074-BD48-1B543E628D9C}"/>
              </a:ext>
            </a:extLst>
          </p:cNvPr>
          <p:cNvCxnSpPr>
            <a:endCxn id="23" idx="1"/>
          </p:cNvCxnSpPr>
          <p:nvPr/>
        </p:nvCxnSpPr>
        <p:spPr>
          <a:xfrm flipH="1">
            <a:off x="7074888" y="1261384"/>
            <a:ext cx="1" cy="2786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DACA7B73-95D7-4663-89F2-FF3A54D7A735}"/>
              </a:ext>
            </a:extLst>
          </p:cNvPr>
          <p:cNvCxnSpPr>
            <a:stCxn id="24" idx="0"/>
            <a:endCxn id="33" idx="1"/>
          </p:cNvCxnSpPr>
          <p:nvPr/>
        </p:nvCxnSpPr>
        <p:spPr>
          <a:xfrm flipH="1">
            <a:off x="7074888" y="1844857"/>
            <a:ext cx="1" cy="1684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275A8992-6417-4B09-9F41-282656A2970E}"/>
              </a:ext>
            </a:extLst>
          </p:cNvPr>
          <p:cNvCxnSpPr>
            <a:cxnSpLocks/>
            <a:stCxn id="34" idx="0"/>
          </p:cNvCxnSpPr>
          <p:nvPr/>
        </p:nvCxnSpPr>
        <p:spPr>
          <a:xfrm>
            <a:off x="7074889" y="2318099"/>
            <a:ext cx="0" cy="9984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65">
            <a:extLst>
              <a:ext uri="{FF2B5EF4-FFF2-40B4-BE49-F238E27FC236}">
                <a16:creationId xmlns:a16="http://schemas.microsoft.com/office/drawing/2014/main" id="{31050D2F-71FD-4C95-A0FF-48B0CF194C14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8086435" y="3241574"/>
            <a:ext cx="438150" cy="139700"/>
            <a:chOff x="530" y="575"/>
            <a:chExt cx="364" cy="88"/>
          </a:xfrm>
        </p:grpSpPr>
        <p:grpSp>
          <p:nvGrpSpPr>
            <p:cNvPr id="59" name="Group 66">
              <a:extLst>
                <a:ext uri="{FF2B5EF4-FFF2-40B4-BE49-F238E27FC236}">
                  <a16:creationId xmlns:a16="http://schemas.microsoft.com/office/drawing/2014/main" id="{99EB764A-11B9-4B15-9337-3658FF1BB7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" y="575"/>
              <a:ext cx="175" cy="88"/>
              <a:chOff x="672" y="575"/>
              <a:chExt cx="127" cy="88"/>
            </a:xfrm>
          </p:grpSpPr>
          <p:sp>
            <p:nvSpPr>
              <p:cNvPr id="62" name="Arc 67">
                <a:extLst>
                  <a:ext uri="{FF2B5EF4-FFF2-40B4-BE49-F238E27FC236}">
                    <a16:creationId xmlns:a16="http://schemas.microsoft.com/office/drawing/2014/main" id="{D6AB5DF8-B19D-4351-B543-F328D0C107C2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692" y="575"/>
                <a:ext cx="54" cy="88"/>
              </a:xfrm>
              <a:custGeom>
                <a:avLst/>
                <a:gdLst>
                  <a:gd name="T0" fmla="*/ 0 w 43200"/>
                  <a:gd name="T1" fmla="*/ 0 h 39460"/>
                  <a:gd name="T2" fmla="*/ 0 w 43200"/>
                  <a:gd name="T3" fmla="*/ 0 h 39460"/>
                  <a:gd name="T4" fmla="*/ 0 w 43200"/>
                  <a:gd name="T5" fmla="*/ 0 h 3946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39460" fill="none" extrusionOk="0">
                    <a:moveTo>
                      <a:pt x="34304" y="391"/>
                    </a:moveTo>
                    <a:cubicBezTo>
                      <a:pt x="39893" y="4456"/>
                      <a:pt x="43200" y="10949"/>
                      <a:pt x="43200" y="17860"/>
                    </a:cubicBezTo>
                    <a:cubicBezTo>
                      <a:pt x="43200" y="29789"/>
                      <a:pt x="33529" y="39460"/>
                      <a:pt x="21600" y="39460"/>
                    </a:cubicBezTo>
                    <a:cubicBezTo>
                      <a:pt x="9670" y="39460"/>
                      <a:pt x="0" y="29789"/>
                      <a:pt x="0" y="17860"/>
                    </a:cubicBezTo>
                    <a:cubicBezTo>
                      <a:pt x="0" y="10709"/>
                      <a:pt x="3538" y="4022"/>
                      <a:pt x="9451" y="0"/>
                    </a:cubicBezTo>
                  </a:path>
                  <a:path w="43200" h="39460" stroke="0" extrusionOk="0">
                    <a:moveTo>
                      <a:pt x="34304" y="391"/>
                    </a:moveTo>
                    <a:cubicBezTo>
                      <a:pt x="39893" y="4456"/>
                      <a:pt x="43200" y="10949"/>
                      <a:pt x="43200" y="17860"/>
                    </a:cubicBezTo>
                    <a:cubicBezTo>
                      <a:pt x="43200" y="29789"/>
                      <a:pt x="33529" y="39460"/>
                      <a:pt x="21600" y="39460"/>
                    </a:cubicBezTo>
                    <a:cubicBezTo>
                      <a:pt x="9670" y="39460"/>
                      <a:pt x="0" y="29789"/>
                      <a:pt x="0" y="17860"/>
                    </a:cubicBezTo>
                    <a:cubicBezTo>
                      <a:pt x="0" y="10709"/>
                      <a:pt x="3538" y="4022"/>
                      <a:pt x="9451" y="0"/>
                    </a:cubicBezTo>
                    <a:lnTo>
                      <a:pt x="21600" y="17860"/>
                    </a:lnTo>
                    <a:lnTo>
                      <a:pt x="34304" y="391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63" name="Arc 68">
                <a:extLst>
                  <a:ext uri="{FF2B5EF4-FFF2-40B4-BE49-F238E27FC236}">
                    <a16:creationId xmlns:a16="http://schemas.microsoft.com/office/drawing/2014/main" id="{2F8EF66C-1D1E-431A-AEC8-9FEFD5B80E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2" y="576"/>
                <a:ext cx="40" cy="87"/>
              </a:xfrm>
              <a:custGeom>
                <a:avLst/>
                <a:gdLst>
                  <a:gd name="T0" fmla="*/ 0 w 43200"/>
                  <a:gd name="T1" fmla="*/ 0 h 39069"/>
                  <a:gd name="T2" fmla="*/ 0 w 43200"/>
                  <a:gd name="T3" fmla="*/ 0 h 39069"/>
                  <a:gd name="T4" fmla="*/ 0 w 43200"/>
                  <a:gd name="T5" fmla="*/ 0 h 3906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39069" fill="none" extrusionOk="0">
                    <a:moveTo>
                      <a:pt x="34304" y="0"/>
                    </a:moveTo>
                    <a:cubicBezTo>
                      <a:pt x="39893" y="4065"/>
                      <a:pt x="43200" y="10558"/>
                      <a:pt x="43200" y="17469"/>
                    </a:cubicBezTo>
                    <a:cubicBezTo>
                      <a:pt x="43200" y="29398"/>
                      <a:pt x="33529" y="39069"/>
                      <a:pt x="21600" y="39069"/>
                    </a:cubicBezTo>
                    <a:cubicBezTo>
                      <a:pt x="9670" y="39069"/>
                      <a:pt x="0" y="29398"/>
                      <a:pt x="0" y="17469"/>
                    </a:cubicBezTo>
                    <a:cubicBezTo>
                      <a:pt x="0" y="17300"/>
                      <a:pt x="1" y="17131"/>
                      <a:pt x="5" y="16962"/>
                    </a:cubicBezTo>
                  </a:path>
                  <a:path w="43200" h="39069" stroke="0" extrusionOk="0">
                    <a:moveTo>
                      <a:pt x="34304" y="0"/>
                    </a:moveTo>
                    <a:cubicBezTo>
                      <a:pt x="39893" y="4065"/>
                      <a:pt x="43200" y="10558"/>
                      <a:pt x="43200" y="17469"/>
                    </a:cubicBezTo>
                    <a:cubicBezTo>
                      <a:pt x="43200" y="29398"/>
                      <a:pt x="33529" y="39069"/>
                      <a:pt x="21600" y="39069"/>
                    </a:cubicBezTo>
                    <a:cubicBezTo>
                      <a:pt x="9670" y="39069"/>
                      <a:pt x="0" y="29398"/>
                      <a:pt x="0" y="17469"/>
                    </a:cubicBezTo>
                    <a:cubicBezTo>
                      <a:pt x="0" y="17300"/>
                      <a:pt x="1" y="17131"/>
                      <a:pt x="5" y="16962"/>
                    </a:cubicBezTo>
                    <a:lnTo>
                      <a:pt x="21600" y="17469"/>
                    </a:lnTo>
                    <a:lnTo>
                      <a:pt x="34304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64" name="Arc 69">
                <a:extLst>
                  <a:ext uri="{FF2B5EF4-FFF2-40B4-BE49-F238E27FC236}">
                    <a16:creationId xmlns:a16="http://schemas.microsoft.com/office/drawing/2014/main" id="{AF223CCA-6A71-4A9E-B968-116D0EB8D41F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724" y="575"/>
                <a:ext cx="54" cy="88"/>
              </a:xfrm>
              <a:custGeom>
                <a:avLst/>
                <a:gdLst>
                  <a:gd name="T0" fmla="*/ 0 w 43200"/>
                  <a:gd name="T1" fmla="*/ 0 h 39460"/>
                  <a:gd name="T2" fmla="*/ 0 w 43200"/>
                  <a:gd name="T3" fmla="*/ 0 h 39460"/>
                  <a:gd name="T4" fmla="*/ 0 w 43200"/>
                  <a:gd name="T5" fmla="*/ 0 h 3946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39460" fill="none" extrusionOk="0">
                    <a:moveTo>
                      <a:pt x="34304" y="391"/>
                    </a:moveTo>
                    <a:cubicBezTo>
                      <a:pt x="39893" y="4456"/>
                      <a:pt x="43200" y="10949"/>
                      <a:pt x="43200" y="17860"/>
                    </a:cubicBezTo>
                    <a:cubicBezTo>
                      <a:pt x="43200" y="29789"/>
                      <a:pt x="33529" y="39460"/>
                      <a:pt x="21600" y="39460"/>
                    </a:cubicBezTo>
                    <a:cubicBezTo>
                      <a:pt x="9670" y="39460"/>
                      <a:pt x="0" y="29789"/>
                      <a:pt x="0" y="17860"/>
                    </a:cubicBezTo>
                    <a:cubicBezTo>
                      <a:pt x="0" y="10709"/>
                      <a:pt x="3538" y="4022"/>
                      <a:pt x="9451" y="0"/>
                    </a:cubicBezTo>
                  </a:path>
                  <a:path w="43200" h="39460" stroke="0" extrusionOk="0">
                    <a:moveTo>
                      <a:pt x="34304" y="391"/>
                    </a:moveTo>
                    <a:cubicBezTo>
                      <a:pt x="39893" y="4456"/>
                      <a:pt x="43200" y="10949"/>
                      <a:pt x="43200" y="17860"/>
                    </a:cubicBezTo>
                    <a:cubicBezTo>
                      <a:pt x="43200" y="29789"/>
                      <a:pt x="33529" y="39460"/>
                      <a:pt x="21600" y="39460"/>
                    </a:cubicBezTo>
                    <a:cubicBezTo>
                      <a:pt x="9670" y="39460"/>
                      <a:pt x="0" y="29789"/>
                      <a:pt x="0" y="17860"/>
                    </a:cubicBezTo>
                    <a:cubicBezTo>
                      <a:pt x="0" y="10709"/>
                      <a:pt x="3538" y="4022"/>
                      <a:pt x="9451" y="0"/>
                    </a:cubicBezTo>
                    <a:lnTo>
                      <a:pt x="21600" y="17860"/>
                    </a:lnTo>
                    <a:lnTo>
                      <a:pt x="34304" y="391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65" name="Arc 70">
                <a:extLst>
                  <a:ext uri="{FF2B5EF4-FFF2-40B4-BE49-F238E27FC236}">
                    <a16:creationId xmlns:a16="http://schemas.microsoft.com/office/drawing/2014/main" id="{FDB9C915-B92F-4E3B-A848-0C534C13BE69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756" y="576"/>
                <a:ext cx="43" cy="87"/>
              </a:xfrm>
              <a:custGeom>
                <a:avLst/>
                <a:gdLst>
                  <a:gd name="T0" fmla="*/ 0 w 43200"/>
                  <a:gd name="T1" fmla="*/ 0 h 39069"/>
                  <a:gd name="T2" fmla="*/ 0 w 43200"/>
                  <a:gd name="T3" fmla="*/ 0 h 39069"/>
                  <a:gd name="T4" fmla="*/ 0 w 43200"/>
                  <a:gd name="T5" fmla="*/ 0 h 3906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39069" fill="none" extrusionOk="0">
                    <a:moveTo>
                      <a:pt x="34304" y="0"/>
                    </a:moveTo>
                    <a:cubicBezTo>
                      <a:pt x="39893" y="4065"/>
                      <a:pt x="43200" y="10558"/>
                      <a:pt x="43200" y="17469"/>
                    </a:cubicBezTo>
                    <a:cubicBezTo>
                      <a:pt x="43200" y="29398"/>
                      <a:pt x="33529" y="39069"/>
                      <a:pt x="21600" y="39069"/>
                    </a:cubicBezTo>
                    <a:cubicBezTo>
                      <a:pt x="9670" y="39069"/>
                      <a:pt x="0" y="29398"/>
                      <a:pt x="0" y="17469"/>
                    </a:cubicBezTo>
                    <a:cubicBezTo>
                      <a:pt x="0" y="17184"/>
                      <a:pt x="5" y="16900"/>
                      <a:pt x="16" y="16615"/>
                    </a:cubicBezTo>
                  </a:path>
                  <a:path w="43200" h="39069" stroke="0" extrusionOk="0">
                    <a:moveTo>
                      <a:pt x="34304" y="0"/>
                    </a:moveTo>
                    <a:cubicBezTo>
                      <a:pt x="39893" y="4065"/>
                      <a:pt x="43200" y="10558"/>
                      <a:pt x="43200" y="17469"/>
                    </a:cubicBezTo>
                    <a:cubicBezTo>
                      <a:pt x="43200" y="29398"/>
                      <a:pt x="33529" y="39069"/>
                      <a:pt x="21600" y="39069"/>
                    </a:cubicBezTo>
                    <a:cubicBezTo>
                      <a:pt x="9670" y="39069"/>
                      <a:pt x="0" y="29398"/>
                      <a:pt x="0" y="17469"/>
                    </a:cubicBezTo>
                    <a:cubicBezTo>
                      <a:pt x="0" y="17184"/>
                      <a:pt x="5" y="16900"/>
                      <a:pt x="16" y="16615"/>
                    </a:cubicBezTo>
                    <a:lnTo>
                      <a:pt x="21600" y="17469"/>
                    </a:lnTo>
                    <a:lnTo>
                      <a:pt x="34304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60" name="Line 71">
              <a:extLst>
                <a:ext uri="{FF2B5EF4-FFF2-40B4-BE49-F238E27FC236}">
                  <a16:creationId xmlns:a16="http://schemas.microsoft.com/office/drawing/2014/main" id="{2B8B8AB4-81F3-4710-82BB-37642196EC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98" y="614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" name="Line 72">
              <a:extLst>
                <a:ext uri="{FF2B5EF4-FFF2-40B4-BE49-F238E27FC236}">
                  <a16:creationId xmlns:a16="http://schemas.microsoft.com/office/drawing/2014/main" id="{7DAC636C-B029-4B77-9343-A6CCA6C9F0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0" y="614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5A774EA4-50BF-471D-8DDB-22ECF3EFBAA5}"/>
              </a:ext>
            </a:extLst>
          </p:cNvPr>
          <p:cNvCxnSpPr/>
          <p:nvPr/>
        </p:nvCxnSpPr>
        <p:spPr>
          <a:xfrm>
            <a:off x="7074888" y="3316588"/>
            <a:ext cx="101154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B7679843-8DCC-4EB5-AD2A-4463229B1055}"/>
              </a:ext>
            </a:extLst>
          </p:cNvPr>
          <p:cNvCxnSpPr/>
          <p:nvPr/>
        </p:nvCxnSpPr>
        <p:spPr>
          <a:xfrm>
            <a:off x="8493151" y="3317382"/>
            <a:ext cx="101154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9" name="Group 270">
            <a:extLst>
              <a:ext uri="{FF2B5EF4-FFF2-40B4-BE49-F238E27FC236}">
                <a16:creationId xmlns:a16="http://schemas.microsoft.com/office/drawing/2014/main" id="{576276C6-DA79-445F-8943-AAAE99684957}"/>
              </a:ext>
            </a:extLst>
          </p:cNvPr>
          <p:cNvGrpSpPr>
            <a:grpSpLocks/>
          </p:cNvGrpSpPr>
          <p:nvPr/>
        </p:nvGrpSpPr>
        <p:grpSpPr bwMode="auto">
          <a:xfrm>
            <a:off x="8937026" y="4575422"/>
            <a:ext cx="157163" cy="265112"/>
            <a:chOff x="736" y="825"/>
            <a:chExt cx="99" cy="167"/>
          </a:xfrm>
        </p:grpSpPr>
        <p:sp>
          <p:nvSpPr>
            <p:cNvPr id="70" name="Line 139">
              <a:extLst>
                <a:ext uri="{FF2B5EF4-FFF2-40B4-BE49-F238E27FC236}">
                  <a16:creationId xmlns:a16="http://schemas.microsoft.com/office/drawing/2014/main" id="{B456B8B8-890A-463A-9699-E958A26F8E6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736" y="933"/>
              <a:ext cx="9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" name="Line 140">
              <a:extLst>
                <a:ext uri="{FF2B5EF4-FFF2-40B4-BE49-F238E27FC236}">
                  <a16:creationId xmlns:a16="http://schemas.microsoft.com/office/drawing/2014/main" id="{A5197CB6-45E8-48E4-A6D8-D3F1059E185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786" y="825"/>
              <a:ext cx="0" cy="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2" name="Line 142">
              <a:extLst>
                <a:ext uri="{FF2B5EF4-FFF2-40B4-BE49-F238E27FC236}">
                  <a16:creationId xmlns:a16="http://schemas.microsoft.com/office/drawing/2014/main" id="{72E782A1-F188-490E-A021-66FA8F94DE2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736" y="893"/>
              <a:ext cx="9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3" name="Line 269">
              <a:extLst>
                <a:ext uri="{FF2B5EF4-FFF2-40B4-BE49-F238E27FC236}">
                  <a16:creationId xmlns:a16="http://schemas.microsoft.com/office/drawing/2014/main" id="{B92EA568-0F33-4799-BE9E-026D37BF316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786" y="930"/>
              <a:ext cx="0" cy="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80" name="Group 27">
            <a:extLst>
              <a:ext uri="{FF2B5EF4-FFF2-40B4-BE49-F238E27FC236}">
                <a16:creationId xmlns:a16="http://schemas.microsoft.com/office/drawing/2014/main" id="{EC093D04-7684-43A0-9AAB-23D252C1002B}"/>
              </a:ext>
            </a:extLst>
          </p:cNvPr>
          <p:cNvGrpSpPr>
            <a:grpSpLocks/>
          </p:cNvGrpSpPr>
          <p:nvPr/>
        </p:nvGrpSpPr>
        <p:grpSpPr bwMode="auto">
          <a:xfrm>
            <a:off x="2758547" y="5246763"/>
            <a:ext cx="183244" cy="212725"/>
            <a:chOff x="1438" y="336"/>
            <a:chExt cx="96" cy="144"/>
          </a:xfrm>
        </p:grpSpPr>
        <p:sp>
          <p:nvSpPr>
            <p:cNvPr id="81" name="Line 28">
              <a:extLst>
                <a:ext uri="{FF2B5EF4-FFF2-40B4-BE49-F238E27FC236}">
                  <a16:creationId xmlns:a16="http://schemas.microsoft.com/office/drawing/2014/main" id="{0A3B617B-CC66-4D77-8169-5252AD43D7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336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" name="Line 29">
              <a:extLst>
                <a:ext uri="{FF2B5EF4-FFF2-40B4-BE49-F238E27FC236}">
                  <a16:creationId xmlns:a16="http://schemas.microsoft.com/office/drawing/2014/main" id="{B63D982B-3709-47F8-B55C-94E20B753C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38" y="432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3" name="Line 30">
              <a:extLst>
                <a:ext uri="{FF2B5EF4-FFF2-40B4-BE49-F238E27FC236}">
                  <a16:creationId xmlns:a16="http://schemas.microsoft.com/office/drawing/2014/main" id="{C395A435-7AF9-435C-8006-6E04C2DF7A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01" y="432"/>
              <a:ext cx="25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4" name="Line 31">
              <a:extLst>
                <a:ext uri="{FF2B5EF4-FFF2-40B4-BE49-F238E27FC236}">
                  <a16:creationId xmlns:a16="http://schemas.microsoft.com/office/drawing/2014/main" id="{BFEE1C60-0CBB-402D-B46E-EB000B1AFD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70" y="432"/>
              <a:ext cx="25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5" name="Line 32">
              <a:extLst>
                <a:ext uri="{FF2B5EF4-FFF2-40B4-BE49-F238E27FC236}">
                  <a16:creationId xmlns:a16="http://schemas.microsoft.com/office/drawing/2014/main" id="{09E7BEE1-B80E-49A8-9223-895BBA895B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40" y="432"/>
              <a:ext cx="25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34A4D990-84C4-47C0-81BC-24CE580E781F}"/>
              </a:ext>
            </a:extLst>
          </p:cNvPr>
          <p:cNvSpPr/>
          <p:nvPr/>
        </p:nvSpPr>
        <p:spPr>
          <a:xfrm>
            <a:off x="3587945" y="4120272"/>
            <a:ext cx="345781" cy="3531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7" name="Group 27">
            <a:extLst>
              <a:ext uri="{FF2B5EF4-FFF2-40B4-BE49-F238E27FC236}">
                <a16:creationId xmlns:a16="http://schemas.microsoft.com/office/drawing/2014/main" id="{519A47E0-AB56-477F-AF5C-F149CF970161}"/>
              </a:ext>
            </a:extLst>
          </p:cNvPr>
          <p:cNvGrpSpPr>
            <a:grpSpLocks/>
          </p:cNvGrpSpPr>
          <p:nvPr/>
        </p:nvGrpSpPr>
        <p:grpSpPr bwMode="auto">
          <a:xfrm>
            <a:off x="8933049" y="5246763"/>
            <a:ext cx="183244" cy="212725"/>
            <a:chOff x="1438" y="336"/>
            <a:chExt cx="96" cy="144"/>
          </a:xfrm>
        </p:grpSpPr>
        <p:sp>
          <p:nvSpPr>
            <p:cNvPr id="88" name="Line 28">
              <a:extLst>
                <a:ext uri="{FF2B5EF4-FFF2-40B4-BE49-F238E27FC236}">
                  <a16:creationId xmlns:a16="http://schemas.microsoft.com/office/drawing/2014/main" id="{E84C51E9-444D-4156-AC4F-1AC1C46EEC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336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9" name="Line 29">
              <a:extLst>
                <a:ext uri="{FF2B5EF4-FFF2-40B4-BE49-F238E27FC236}">
                  <a16:creationId xmlns:a16="http://schemas.microsoft.com/office/drawing/2014/main" id="{950EAC23-F2D2-4636-8342-1AFD478730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38" y="432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0" name="Line 30">
              <a:extLst>
                <a:ext uri="{FF2B5EF4-FFF2-40B4-BE49-F238E27FC236}">
                  <a16:creationId xmlns:a16="http://schemas.microsoft.com/office/drawing/2014/main" id="{3D95048F-2377-4325-A54D-0CAD4A29B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01" y="432"/>
              <a:ext cx="25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1" name="Line 31">
              <a:extLst>
                <a:ext uri="{FF2B5EF4-FFF2-40B4-BE49-F238E27FC236}">
                  <a16:creationId xmlns:a16="http://schemas.microsoft.com/office/drawing/2014/main" id="{59DD48D4-8008-41DF-858F-BB09FB2D0E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70" y="432"/>
              <a:ext cx="25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2" name="Line 32">
              <a:extLst>
                <a:ext uri="{FF2B5EF4-FFF2-40B4-BE49-F238E27FC236}">
                  <a16:creationId xmlns:a16="http://schemas.microsoft.com/office/drawing/2014/main" id="{2C29C618-4AEC-46D5-A2E5-DE25C40AED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40" y="432"/>
              <a:ext cx="25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cxnSp>
        <p:nvCxnSpPr>
          <p:cNvPr id="94" name="直線コネクタ 93">
            <a:extLst>
              <a:ext uri="{FF2B5EF4-FFF2-40B4-BE49-F238E27FC236}">
                <a16:creationId xmlns:a16="http://schemas.microsoft.com/office/drawing/2014/main" id="{BA475999-215F-4A69-8080-0671DF924680}"/>
              </a:ext>
            </a:extLst>
          </p:cNvPr>
          <p:cNvCxnSpPr>
            <a:cxnSpLocks/>
            <a:stCxn id="71" idx="1"/>
          </p:cNvCxnSpPr>
          <p:nvPr/>
        </p:nvCxnSpPr>
        <p:spPr>
          <a:xfrm flipV="1">
            <a:off x="9016400" y="3317382"/>
            <a:ext cx="1591" cy="1258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6E1C77BA-979F-4218-B09F-513BF5C66713}"/>
              </a:ext>
            </a:extLst>
          </p:cNvPr>
          <p:cNvCxnSpPr/>
          <p:nvPr/>
        </p:nvCxnSpPr>
        <p:spPr>
          <a:xfrm flipV="1">
            <a:off x="9015607" y="4806694"/>
            <a:ext cx="0" cy="4968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コネクタ: カギ線 96">
            <a:extLst>
              <a:ext uri="{FF2B5EF4-FFF2-40B4-BE49-F238E27FC236}">
                <a16:creationId xmlns:a16="http://schemas.microsoft.com/office/drawing/2014/main" id="{CEB276C4-CC18-44A6-8191-28F89A92CFD8}"/>
              </a:ext>
            </a:extLst>
          </p:cNvPr>
          <p:cNvCxnSpPr>
            <a:cxnSpLocks/>
          </p:cNvCxnSpPr>
          <p:nvPr/>
        </p:nvCxnSpPr>
        <p:spPr>
          <a:xfrm flipV="1">
            <a:off x="2864777" y="3609308"/>
            <a:ext cx="6153214" cy="125982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>
            <a:extLst>
              <a:ext uri="{FF2B5EF4-FFF2-40B4-BE49-F238E27FC236}">
                <a16:creationId xmlns:a16="http://schemas.microsoft.com/office/drawing/2014/main" id="{5254FD62-8793-4A56-A871-65C0F5FEE276}"/>
              </a:ext>
            </a:extLst>
          </p:cNvPr>
          <p:cNvCxnSpPr>
            <a:cxnSpLocks/>
          </p:cNvCxnSpPr>
          <p:nvPr/>
        </p:nvCxnSpPr>
        <p:spPr>
          <a:xfrm flipH="1">
            <a:off x="6468297" y="1692457"/>
            <a:ext cx="40021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直線コネクタ 100">
            <a:extLst>
              <a:ext uri="{FF2B5EF4-FFF2-40B4-BE49-F238E27FC236}">
                <a16:creationId xmlns:a16="http://schemas.microsoft.com/office/drawing/2014/main" id="{E6C80694-0573-4A47-83E0-26B995DDFA7E}"/>
              </a:ext>
            </a:extLst>
          </p:cNvPr>
          <p:cNvCxnSpPr>
            <a:cxnSpLocks/>
          </p:cNvCxnSpPr>
          <p:nvPr/>
        </p:nvCxnSpPr>
        <p:spPr>
          <a:xfrm flipH="1">
            <a:off x="6468297" y="2165699"/>
            <a:ext cx="40021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直線コネクタ 102">
            <a:extLst>
              <a:ext uri="{FF2B5EF4-FFF2-40B4-BE49-F238E27FC236}">
                <a16:creationId xmlns:a16="http://schemas.microsoft.com/office/drawing/2014/main" id="{918AC0F8-AA9E-497C-8577-3FC29D9F1332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6468297" y="1929078"/>
            <a:ext cx="61453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6" name="グループ化 95">
            <a:extLst>
              <a:ext uri="{FF2B5EF4-FFF2-40B4-BE49-F238E27FC236}">
                <a16:creationId xmlns:a16="http://schemas.microsoft.com/office/drawing/2014/main" id="{5FB12E9D-31F5-4F5D-9EB8-D3C442949AD3}"/>
              </a:ext>
            </a:extLst>
          </p:cNvPr>
          <p:cNvGrpSpPr/>
          <p:nvPr/>
        </p:nvGrpSpPr>
        <p:grpSpPr>
          <a:xfrm rot="5400000">
            <a:off x="2695104" y="3063714"/>
            <a:ext cx="439489" cy="172144"/>
            <a:chOff x="1835696" y="3544888"/>
            <a:chExt cx="439489" cy="172144"/>
          </a:xfrm>
        </p:grpSpPr>
        <p:grpSp>
          <p:nvGrpSpPr>
            <p:cNvPr id="98" name="グループ化 97">
              <a:extLst>
                <a:ext uri="{FF2B5EF4-FFF2-40B4-BE49-F238E27FC236}">
                  <a16:creationId xmlns:a16="http://schemas.microsoft.com/office/drawing/2014/main" id="{000E282A-2CA5-4DEE-BAF3-F4E9BAE77DCB}"/>
                </a:ext>
              </a:extLst>
            </p:cNvPr>
            <p:cNvGrpSpPr/>
            <p:nvPr/>
          </p:nvGrpSpPr>
          <p:grpSpPr>
            <a:xfrm>
              <a:off x="1835696" y="3643248"/>
              <a:ext cx="144016" cy="72000"/>
              <a:chOff x="395536" y="3672000"/>
              <a:chExt cx="144016" cy="72000"/>
            </a:xfrm>
          </p:grpSpPr>
          <p:sp>
            <p:nvSpPr>
              <p:cNvPr id="107" name="円/楕円 1086">
                <a:extLst>
                  <a:ext uri="{FF2B5EF4-FFF2-40B4-BE49-F238E27FC236}">
                    <a16:creationId xmlns:a16="http://schemas.microsoft.com/office/drawing/2014/main" id="{F7E8F9DB-85A2-40C7-A19C-F700E6032094}"/>
                  </a:ext>
                </a:extLst>
              </p:cNvPr>
              <p:cNvSpPr/>
              <p:nvPr/>
            </p:nvSpPr>
            <p:spPr>
              <a:xfrm>
                <a:off x="467552" y="3672000"/>
                <a:ext cx="72000" cy="72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kumimoji="1" lang="en-US" altLang="ja-JP" sz="12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08" name="直線コネクタ 107">
                <a:extLst>
                  <a:ext uri="{FF2B5EF4-FFF2-40B4-BE49-F238E27FC236}">
                    <a16:creationId xmlns:a16="http://schemas.microsoft.com/office/drawing/2014/main" id="{1C8C1DED-0BA7-4317-9BA8-2C164E4FB49A}"/>
                  </a:ext>
                </a:extLst>
              </p:cNvPr>
              <p:cNvCxnSpPr>
                <a:stCxn id="107" idx="2"/>
              </p:cNvCxnSpPr>
              <p:nvPr/>
            </p:nvCxnSpPr>
            <p:spPr>
              <a:xfrm flipH="1">
                <a:off x="395536" y="3708000"/>
                <a:ext cx="72016" cy="40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0" name="グループ化 99">
              <a:extLst>
                <a:ext uri="{FF2B5EF4-FFF2-40B4-BE49-F238E27FC236}">
                  <a16:creationId xmlns:a16="http://schemas.microsoft.com/office/drawing/2014/main" id="{570C2336-BC96-43D7-88CA-7F688C48B06D}"/>
                </a:ext>
              </a:extLst>
            </p:cNvPr>
            <p:cNvGrpSpPr/>
            <p:nvPr/>
          </p:nvGrpSpPr>
          <p:grpSpPr>
            <a:xfrm>
              <a:off x="2123728" y="3645032"/>
              <a:ext cx="151457" cy="72000"/>
              <a:chOff x="683568" y="3645032"/>
              <a:chExt cx="151457" cy="72000"/>
            </a:xfrm>
          </p:grpSpPr>
          <p:sp>
            <p:nvSpPr>
              <p:cNvPr id="105" name="円/楕円 1084">
                <a:extLst>
                  <a:ext uri="{FF2B5EF4-FFF2-40B4-BE49-F238E27FC236}">
                    <a16:creationId xmlns:a16="http://schemas.microsoft.com/office/drawing/2014/main" id="{065AF366-990D-4700-A911-D18B97FEE7B3}"/>
                  </a:ext>
                </a:extLst>
              </p:cNvPr>
              <p:cNvSpPr/>
              <p:nvPr/>
            </p:nvSpPr>
            <p:spPr>
              <a:xfrm>
                <a:off x="683568" y="3645032"/>
                <a:ext cx="72000" cy="72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kumimoji="1" lang="en-US" altLang="ja-JP" sz="12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06" name="直線コネクタ 105">
                <a:extLst>
                  <a:ext uri="{FF2B5EF4-FFF2-40B4-BE49-F238E27FC236}">
                    <a16:creationId xmlns:a16="http://schemas.microsoft.com/office/drawing/2014/main" id="{E6C25BC2-047A-4557-85AA-18CA16FBC3FC}"/>
                  </a:ext>
                </a:extLst>
              </p:cNvPr>
              <p:cNvCxnSpPr>
                <a:endCxn id="105" idx="6"/>
              </p:cNvCxnSpPr>
              <p:nvPr/>
            </p:nvCxnSpPr>
            <p:spPr>
              <a:xfrm flipH="1">
                <a:off x="755568" y="3680867"/>
                <a:ext cx="79457" cy="165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2" name="直線コネクタ 101">
              <a:extLst>
                <a:ext uri="{FF2B5EF4-FFF2-40B4-BE49-F238E27FC236}">
                  <a16:creationId xmlns:a16="http://schemas.microsoft.com/office/drawing/2014/main" id="{1B84A35C-68E1-4983-9388-2D16646BD0D3}"/>
                </a:ext>
              </a:extLst>
            </p:cNvPr>
            <p:cNvCxnSpPr/>
            <p:nvPr/>
          </p:nvCxnSpPr>
          <p:spPr>
            <a:xfrm flipH="1">
              <a:off x="1943713" y="3598682"/>
              <a:ext cx="216015" cy="0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コネクタ 103">
              <a:extLst>
                <a:ext uri="{FF2B5EF4-FFF2-40B4-BE49-F238E27FC236}">
                  <a16:creationId xmlns:a16="http://schemas.microsoft.com/office/drawing/2014/main" id="{14019166-1B42-404B-811C-5B20E3C9C7FA}"/>
                </a:ext>
              </a:extLst>
            </p:cNvPr>
            <p:cNvCxnSpPr/>
            <p:nvPr/>
          </p:nvCxnSpPr>
          <p:spPr>
            <a:xfrm>
              <a:off x="2049576" y="3544888"/>
              <a:ext cx="1" cy="55562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9" name="直線コネクタ 108">
            <a:extLst>
              <a:ext uri="{FF2B5EF4-FFF2-40B4-BE49-F238E27FC236}">
                <a16:creationId xmlns:a16="http://schemas.microsoft.com/office/drawing/2014/main" id="{2B792599-A269-4358-8B71-37C699CF91B8}"/>
              </a:ext>
            </a:extLst>
          </p:cNvPr>
          <p:cNvCxnSpPr>
            <a:cxnSpLocks/>
          </p:cNvCxnSpPr>
          <p:nvPr/>
        </p:nvCxnSpPr>
        <p:spPr>
          <a:xfrm flipV="1">
            <a:off x="2864777" y="3369531"/>
            <a:ext cx="0" cy="18670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9C8D107-6ED0-415E-A636-4858C0CFC529}"/>
              </a:ext>
            </a:extLst>
          </p:cNvPr>
          <p:cNvSpPr txBox="1"/>
          <p:nvPr/>
        </p:nvSpPr>
        <p:spPr>
          <a:xfrm>
            <a:off x="9632687" y="3132716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output(</a:t>
            </a:r>
            <a:r>
              <a:rPr kumimoji="1" lang="en-US" altLang="ja-JP" dirty="0" err="1"/>
              <a:t>12V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7BBB4015-EC44-4BB3-A671-ADC562CD9C4E}"/>
              </a:ext>
            </a:extLst>
          </p:cNvPr>
          <p:cNvSpPr txBox="1"/>
          <p:nvPr/>
        </p:nvSpPr>
        <p:spPr>
          <a:xfrm>
            <a:off x="208497" y="1076718"/>
            <a:ext cx="1984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output(</a:t>
            </a:r>
            <a:r>
              <a:rPr kumimoji="1" lang="en-US" altLang="ja-JP" dirty="0" err="1"/>
              <a:t>12V</a:t>
            </a:r>
            <a:r>
              <a:rPr kumimoji="1" lang="en-US" altLang="ja-JP" dirty="0"/>
              <a:t>/</a:t>
            </a:r>
            <a:r>
              <a:rPr kumimoji="1" lang="en-US" altLang="ja-JP" dirty="0" err="1"/>
              <a:t>24V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cxnSp>
        <p:nvCxnSpPr>
          <p:cNvPr id="9" name="コネクタ: カギ線 8">
            <a:extLst>
              <a:ext uri="{FF2B5EF4-FFF2-40B4-BE49-F238E27FC236}">
                <a16:creationId xmlns:a16="http://schemas.microsoft.com/office/drawing/2014/main" id="{6C8D6A6E-4172-407E-8D2C-3090FFBB7C81}"/>
              </a:ext>
            </a:extLst>
          </p:cNvPr>
          <p:cNvCxnSpPr>
            <a:cxnSpLocks/>
          </p:cNvCxnSpPr>
          <p:nvPr/>
        </p:nvCxnSpPr>
        <p:spPr>
          <a:xfrm>
            <a:off x="2193336" y="1518695"/>
            <a:ext cx="6667492" cy="2690924"/>
          </a:xfrm>
          <a:prstGeom prst="bentConnector3">
            <a:avLst>
              <a:gd name="adj1" fmla="val 7422"/>
            </a:avLst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コネクタ: カギ線 36">
            <a:extLst>
              <a:ext uri="{FF2B5EF4-FFF2-40B4-BE49-F238E27FC236}">
                <a16:creationId xmlns:a16="http://schemas.microsoft.com/office/drawing/2014/main" id="{C66301EB-442A-4B47-84C9-CB1A77D8CE78}"/>
              </a:ext>
            </a:extLst>
          </p:cNvPr>
          <p:cNvCxnSpPr/>
          <p:nvPr/>
        </p:nvCxnSpPr>
        <p:spPr>
          <a:xfrm>
            <a:off x="2222218" y="934901"/>
            <a:ext cx="6710832" cy="2058964"/>
          </a:xfrm>
          <a:prstGeom prst="bentConnector3">
            <a:avLst>
              <a:gd name="adj1" fmla="val 75826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EFC751B7-5ECD-4FEA-95F0-A17EBFDA8CF2}"/>
              </a:ext>
            </a:extLst>
          </p:cNvPr>
          <p:cNvSpPr txBox="1"/>
          <p:nvPr/>
        </p:nvSpPr>
        <p:spPr>
          <a:xfrm>
            <a:off x="3231688" y="485613"/>
            <a:ext cx="1040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/>
              <a:t>24V</a:t>
            </a:r>
            <a:r>
              <a:rPr lang="en-US" altLang="ja-JP" dirty="0"/>
              <a:t> line</a:t>
            </a:r>
            <a:endParaRPr kumimoji="1" lang="ja-JP" altLang="en-US" dirty="0"/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419D330A-974E-4DF4-AE4E-41BB189CA377}"/>
              </a:ext>
            </a:extLst>
          </p:cNvPr>
          <p:cNvSpPr txBox="1"/>
          <p:nvPr/>
        </p:nvSpPr>
        <p:spPr>
          <a:xfrm>
            <a:off x="1546014" y="2856551"/>
            <a:ext cx="1040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/>
              <a:t>12V</a:t>
            </a:r>
            <a:r>
              <a:rPr lang="en-US" altLang="ja-JP" dirty="0"/>
              <a:t> line</a:t>
            </a:r>
            <a:endParaRPr kumimoji="1" lang="ja-JP" altLang="en-US" dirty="0"/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3482C7C9-E27E-4A3E-84AC-165FFD6D8108}"/>
              </a:ext>
            </a:extLst>
          </p:cNvPr>
          <p:cNvSpPr txBox="1"/>
          <p:nvPr/>
        </p:nvSpPr>
        <p:spPr>
          <a:xfrm>
            <a:off x="3193276" y="2809461"/>
            <a:ext cx="19399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When </a:t>
            </a:r>
            <a:r>
              <a:rPr kumimoji="1" lang="en-US" altLang="ja-JP" dirty="0" err="1"/>
              <a:t>12V</a:t>
            </a:r>
            <a:r>
              <a:rPr lang="en-US" altLang="ja-JP" dirty="0"/>
              <a:t> input,</a:t>
            </a:r>
          </a:p>
          <a:p>
            <a:r>
              <a:rPr kumimoji="1" lang="en-US" altLang="ja-JP" dirty="0"/>
              <a:t>SW is on.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7636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Shinichi Inoue</dc:creator>
  <cp:lastModifiedBy>Shinichi Inoue</cp:lastModifiedBy>
  <cp:revision>1</cp:revision>
  <dcterms:created xsi:type="dcterms:W3CDTF">2018-10-25T06:51:34Z</dcterms:created>
  <dcterms:modified xsi:type="dcterms:W3CDTF">2018-10-25T06:53:18Z</dcterms:modified>
</cp:coreProperties>
</file>