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/>
  </p:normalViewPr>
  <p:slideViewPr>
    <p:cSldViewPr snapToGrid="0">
      <p:cViewPr>
        <p:scale>
          <a:sx n="100" d="100"/>
          <a:sy n="100" d="100"/>
        </p:scale>
        <p:origin x="150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FE4194-4436-4B14-B581-D33B4E9CA1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1799BDC-A74A-436D-AB0C-31EFE33B4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67A5BE-26D7-44D3-B7F9-A87AC472D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AB4862-E40E-4A1A-943A-5480C979D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9A7B1F-A014-4128-B42B-34BBFDC44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74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CCFC45-2CF5-4DC2-92FC-9549A609C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5A30EB-D31C-4DDA-9279-E422FE5A0A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0848BE-1C40-4DF3-80B8-FD47E0E1C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1FC600-0165-4B22-A1BC-EF94A58FB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EEFD3-4EB5-4F66-AEE6-4E28B5627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441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DFB1C4F-7E30-4710-AF3D-3093BF3DC3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9D6361-D252-4184-9BE2-7123F6F73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836CD0-EE02-4D8F-92C3-7514DDEC5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D86D69-59D5-49C9-93C4-F56040EE5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C028F3-FA3F-4A6E-9E00-8977D36A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28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721077-FB4D-4552-8137-DA57B71E9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F0F094-4687-43ED-A99C-B8B5DE614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5E59AA-B136-4405-B77D-A6A8C1337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6E7C61-42BB-4A01-8CC5-CC5D6ABDE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BA8300-E546-48D0-9C07-1AA1FF49C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62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558A39-34E8-4C8C-B82C-7D345F8EB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C49EEF-C9E9-4834-9A35-B37327880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DA7E50-FE1E-42CA-A03E-FDAF1F282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174D59-61B4-42D1-93F7-EE03FA7C0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1DC301-AA96-4E9D-808C-4CCC5E314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78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D3E122-903D-4042-AAFE-1951E2BE2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BBA25A-FBAC-4014-AF99-784BD8136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C69FA8C-D352-437E-89BE-51F59A20C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962A51-34BD-421B-AA42-F6FE6B3AE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06623A0-7034-43F1-9FBC-B6E703923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D8EC95-D9C1-46A7-A588-D8972AAF9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281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F630EC-15B9-4128-B398-086FD3BDF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0DF523-AB5A-4E44-A66B-47740F5B4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6DB4840-1F08-4C02-9D1F-A31268B3F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9681742-A8A2-4FCA-A5F9-E1BC5A3310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5CE0C93-9BB6-4DC0-B69A-D821DC8795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59ACA9A-C0E0-4355-96B6-29C935C76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03771DC-DE58-4C35-B583-9C7DC7F9F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0B1AF83-2253-4918-B1A6-FE5F0B9E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407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B29590-A236-42D9-8745-8C1CA2125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BF87ED0-EF2D-49CF-9A7E-D0F8FD0FF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5CCA78C-9DF0-42B1-95FE-09F6820E7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770D205-C0E9-4941-B171-B291E6711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764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CA4C9AE-1232-4D23-B45D-F37AEC8A5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0F13912-B382-4D21-91EB-DF4464E9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259AB4-A614-478C-809D-694D56D8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050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1422AD-6982-4033-863B-84C3E289B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DADF93-B454-4393-982C-F6EBDEAE0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680EA95-F4D9-4899-A642-37480A2A4C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66421-DAD0-47EE-8022-B8296F365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EC1F69-3055-48B4-AB7B-840C4AC8B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F2D87C2-4F7F-4E76-8CFF-270E88468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832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05F7E9-AA02-450A-A703-00067641C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B5BC349-0A4C-4224-9979-5CA47731F5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361548-2C77-4087-B629-83E4B1693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A698C2D-2654-4048-9D17-DEFEA8A7F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AF5763-F5CE-4D27-824A-B9FE90D05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E33F08D-2E7E-48F3-89FA-9E0A14133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74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F5876F7-F0D8-42FE-8AA6-6D0200414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7A9CFB-944C-406D-9468-2710D880B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F6FADD-EB04-44C1-8C0F-6828F7A7FA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B57AE-DB65-4C92-87B9-2C34037957DA}" type="datetimeFigureOut">
              <a:rPr kumimoji="1" lang="ja-JP" altLang="en-US" smtClean="0"/>
              <a:t>2019/2/14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6C93CE-03A9-4E04-83AE-4F6AFCFEA1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D34CB6-3739-4E5C-884F-5E1A11F72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4F2B1-354C-4840-9DE0-DB7EA9C81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00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C4AE2A8-4B2E-4960-A70C-E52C72B2FB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49377" y="-1625411"/>
            <a:ext cx="3301676" cy="738263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5F2491FF-9C83-41AC-BCED-4C9DC1C78F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71726" y="1804067"/>
            <a:ext cx="3048547" cy="7059319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4160C1-D586-458E-971E-3B18C9FFBDFF}"/>
              </a:ext>
            </a:extLst>
          </p:cNvPr>
          <p:cNvSpPr txBox="1"/>
          <p:nvPr/>
        </p:nvSpPr>
        <p:spPr>
          <a:xfrm>
            <a:off x="406400" y="415066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The Board Layout</a:t>
            </a: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05ED944-2437-4525-B2E0-2D675C9C1F1C}"/>
              </a:ext>
            </a:extLst>
          </p:cNvPr>
          <p:cNvSpPr txBox="1"/>
          <p:nvPr/>
        </p:nvSpPr>
        <p:spPr>
          <a:xfrm>
            <a:off x="58615" y="1083281"/>
            <a:ext cx="2574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The Board consists of </a:t>
            </a:r>
          </a:p>
          <a:p>
            <a:r>
              <a:rPr lang="en-US" altLang="ja-JP" dirty="0"/>
              <a:t>2 </a:t>
            </a:r>
            <a:r>
              <a:rPr kumimoji="1" lang="en-US" altLang="ja-JP" dirty="0"/>
              <a:t>Layer.</a:t>
            </a:r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4358451-98FC-4BBC-A5B9-370FBFE45F64}"/>
              </a:ext>
            </a:extLst>
          </p:cNvPr>
          <p:cNvSpPr txBox="1"/>
          <p:nvPr/>
        </p:nvSpPr>
        <p:spPr>
          <a:xfrm>
            <a:off x="10111409" y="2987159"/>
            <a:ext cx="1915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The component </a:t>
            </a:r>
          </a:p>
          <a:p>
            <a:r>
              <a:rPr kumimoji="1" lang="en-US" altLang="ja-JP" dirty="0"/>
              <a:t>side</a:t>
            </a:r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A3F9B11-007C-4FF0-BB9A-69D36D9C0AEF}"/>
              </a:ext>
            </a:extLst>
          </p:cNvPr>
          <p:cNvSpPr txBox="1"/>
          <p:nvPr/>
        </p:nvSpPr>
        <p:spPr>
          <a:xfrm>
            <a:off x="10111408" y="5958959"/>
            <a:ext cx="1481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The bottom </a:t>
            </a:r>
          </a:p>
          <a:p>
            <a:r>
              <a:rPr kumimoji="1" lang="en-US" altLang="ja-JP" dirty="0"/>
              <a:t>side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428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3F10FADC-A7F6-4809-A9FF-F285AE936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760" y="0"/>
            <a:ext cx="10472480" cy="68580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8B44B21-34BC-4689-951D-78CEA450AAF8}"/>
              </a:ext>
            </a:extLst>
          </p:cNvPr>
          <p:cNvSpPr/>
          <p:nvPr/>
        </p:nvSpPr>
        <p:spPr>
          <a:xfrm>
            <a:off x="5195789" y="120134"/>
            <a:ext cx="193835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b="1" dirty="0" err="1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Q101-Q104:CSD18543Q3A</a:t>
            </a:r>
            <a:endParaRPr lang="ja-JP" altLang="en-US" sz="1200" b="1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7798FFC-94D6-4A1D-BB50-0D11B8D489E6}"/>
              </a:ext>
            </a:extLst>
          </p:cNvPr>
          <p:cNvSpPr/>
          <p:nvPr/>
        </p:nvSpPr>
        <p:spPr>
          <a:xfrm>
            <a:off x="6725221" y="2606159"/>
            <a:ext cx="217880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b="1" dirty="0" err="1"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L101:</a:t>
            </a:r>
            <a:r>
              <a:rPr lang="en-US" altLang="ja-JP" sz="1200" b="1" dirty="0" err="1">
                <a:cs typeface="ＭＳ Ｐゴシック" panose="020B0600070205080204" pitchFamily="50" charset="-128"/>
              </a:rPr>
              <a:t>74439369150</a:t>
            </a:r>
            <a:r>
              <a:rPr lang="en-US" altLang="ja-JP" sz="1200" b="1" dirty="0"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(Wurth)</a:t>
            </a:r>
            <a:endParaRPr lang="ja-JP" altLang="en-US" sz="1200" b="1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26C301E-0B55-432B-9BE9-232AC2D59465}"/>
              </a:ext>
            </a:extLst>
          </p:cNvPr>
          <p:cNvSpPr/>
          <p:nvPr/>
        </p:nvSpPr>
        <p:spPr>
          <a:xfrm>
            <a:off x="7486650" y="5814536"/>
            <a:ext cx="46386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ja-JP" dirty="0">
                <a:latin typeface="游ゴシック" panose="020B0400000000000000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Vin</a:t>
            </a:r>
            <a:r>
              <a:rPr lang="ja-JP" altLang="ja-JP" dirty="0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：</a:t>
            </a:r>
            <a:r>
              <a:rPr lang="en-US" altLang="ja-JP" dirty="0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12/</a:t>
            </a:r>
            <a:r>
              <a:rPr lang="en-US" altLang="ja-JP" dirty="0" err="1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24V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>
              <a:spcAft>
                <a:spcPts val="0"/>
              </a:spcAft>
            </a:pPr>
            <a:r>
              <a:rPr lang="en-US" altLang="ja-JP" dirty="0" err="1">
                <a:latin typeface="游ゴシック" panose="020B0400000000000000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Vout</a:t>
            </a:r>
            <a:r>
              <a:rPr lang="ja-JP" altLang="ja-JP" dirty="0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：</a:t>
            </a:r>
            <a:r>
              <a:rPr lang="en-US" altLang="ja-JP" dirty="0" err="1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5V</a:t>
            </a:r>
            <a:r>
              <a:rPr lang="ja-JP" altLang="ja-JP" dirty="0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～</a:t>
            </a:r>
            <a:r>
              <a:rPr lang="en-US" altLang="ja-JP" dirty="0" err="1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24V</a:t>
            </a:r>
            <a:r>
              <a:rPr lang="ja-JP" altLang="ja-JP" dirty="0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（</a:t>
            </a:r>
            <a:r>
              <a:rPr lang="en-US" altLang="ja-JP" dirty="0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adjust with external DAC</a:t>
            </a:r>
            <a:r>
              <a:rPr lang="ja-JP" altLang="ja-JP" dirty="0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）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>
              <a:spcAft>
                <a:spcPts val="0"/>
              </a:spcAft>
            </a:pPr>
            <a:r>
              <a:rPr lang="en-US" altLang="ja-JP" dirty="0" err="1">
                <a:latin typeface="游ゴシック" panose="020B0400000000000000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Iout</a:t>
            </a:r>
            <a:r>
              <a:rPr lang="ja-JP" altLang="ja-JP" dirty="0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：</a:t>
            </a:r>
            <a:r>
              <a:rPr lang="en-US" altLang="ja-JP" dirty="0" err="1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1.25V</a:t>
            </a:r>
            <a:r>
              <a:rPr lang="ja-JP" altLang="ja-JP" dirty="0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～</a:t>
            </a:r>
            <a:r>
              <a:rPr lang="en-US" altLang="ja-JP" dirty="0" err="1">
                <a:latin typeface="ＭＳ Ｐゴシック" panose="020B0600070205080204" pitchFamily="50" charset="-128"/>
                <a:cs typeface="ＭＳ Ｐゴシック" panose="020B0600070205080204" pitchFamily="50" charset="-128"/>
              </a:rPr>
              <a:t>2.5A</a:t>
            </a:r>
            <a:endParaRPr lang="ja-JP" altLang="ja-JP" sz="20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2420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D:\Desktop\DS0326.BMP">
            <a:extLst>
              <a:ext uri="{FF2B5EF4-FFF2-40B4-BE49-F238E27FC236}">
                <a16:creationId xmlns:a16="http://schemas.microsoft.com/office/drawing/2014/main" id="{09A5BD13-4418-4333-AF26-C1174F8C27A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09" y="852170"/>
            <a:ext cx="4857750" cy="3647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図 2" descr="D:\Desktop\DS0328.BMP">
            <a:extLst>
              <a:ext uri="{FF2B5EF4-FFF2-40B4-BE49-F238E27FC236}">
                <a16:creationId xmlns:a16="http://schemas.microsoft.com/office/drawing/2014/main" id="{5EFE8256-A545-4665-A323-E18E0C78F69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3956" y="852170"/>
            <a:ext cx="4857750" cy="36480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線吹き出し 1 (枠付き) 3">
            <a:extLst>
              <a:ext uri="{FF2B5EF4-FFF2-40B4-BE49-F238E27FC236}">
                <a16:creationId xmlns:a16="http://schemas.microsoft.com/office/drawing/2014/main" id="{EDD17003-1818-44DB-B151-37ED0FCA0C13}"/>
              </a:ext>
            </a:extLst>
          </p:cNvPr>
          <p:cNvSpPr/>
          <p:nvPr/>
        </p:nvSpPr>
        <p:spPr>
          <a:xfrm>
            <a:off x="5269952" y="1047628"/>
            <a:ext cx="1495425" cy="390525"/>
          </a:xfrm>
          <a:prstGeom prst="borderCallout1">
            <a:avLst>
              <a:gd name="adj1" fmla="val 18750"/>
              <a:gd name="adj2" fmla="val -8333"/>
              <a:gd name="adj3" fmla="val -46036"/>
              <a:gd name="adj4" fmla="val -5362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050" kern="100" dirty="0" err="1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QL1</a:t>
            </a:r>
            <a:r>
              <a:rPr lang="ja-JP" altLang="en-US" sz="1050" kern="100" dirty="0"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sz="1050" kern="100" dirty="0">
                <a:ea typeface="ＭＳ 明朝" panose="02020609040205080304" pitchFamily="17" charset="-128"/>
                <a:cs typeface="Times New Roman" panose="02020603050405020304" pitchFamily="18" charset="0"/>
              </a:rPr>
              <a:t>Gate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5" name="線吹き出し 1 (枠付き) 4">
            <a:extLst>
              <a:ext uri="{FF2B5EF4-FFF2-40B4-BE49-F238E27FC236}">
                <a16:creationId xmlns:a16="http://schemas.microsoft.com/office/drawing/2014/main" id="{B46A0F2C-811F-42F9-96B6-A4206DEF71BB}"/>
              </a:ext>
            </a:extLst>
          </p:cNvPr>
          <p:cNvSpPr/>
          <p:nvPr/>
        </p:nvSpPr>
        <p:spPr>
          <a:xfrm>
            <a:off x="5269952" y="2352675"/>
            <a:ext cx="1495425" cy="390525"/>
          </a:xfrm>
          <a:prstGeom prst="borderCallout1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050" kern="100" dirty="0" err="1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QH1</a:t>
            </a:r>
            <a:r>
              <a:rPr lang="ja-JP" altLang="en-US" sz="1050" kern="100" dirty="0"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sz="1050" kern="100" dirty="0">
                <a:ea typeface="ＭＳ 明朝" panose="02020609040205080304" pitchFamily="17" charset="-128"/>
                <a:cs typeface="Times New Roman" panose="02020603050405020304" pitchFamily="18" charset="0"/>
              </a:rPr>
              <a:t>Gate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" name="線吹き出し 1 (枠付き) 5">
            <a:extLst>
              <a:ext uri="{FF2B5EF4-FFF2-40B4-BE49-F238E27FC236}">
                <a16:creationId xmlns:a16="http://schemas.microsoft.com/office/drawing/2014/main" id="{5D9ECAA1-1F9D-4322-91B8-741297E3DCD1}"/>
              </a:ext>
            </a:extLst>
          </p:cNvPr>
          <p:cNvSpPr/>
          <p:nvPr/>
        </p:nvSpPr>
        <p:spPr>
          <a:xfrm>
            <a:off x="5269952" y="3107531"/>
            <a:ext cx="1495425" cy="390525"/>
          </a:xfrm>
          <a:prstGeom prst="borderCallout1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altLang="ja-JP" sz="1050" kern="100" dirty="0">
                <a:ea typeface="ＭＳ 明朝" panose="02020609040205080304" pitchFamily="17" charset="-128"/>
                <a:cs typeface="Times New Roman" panose="02020603050405020304" pitchFamily="18" charset="0"/>
              </a:rPr>
              <a:t>Inductance Current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F4352C39-D560-4A14-A8F5-F9C95C31FE90}"/>
              </a:ext>
            </a:extLst>
          </p:cNvPr>
          <p:cNvCxnSpPr>
            <a:stCxn id="4" idx="2"/>
          </p:cNvCxnSpPr>
          <p:nvPr/>
        </p:nvCxnSpPr>
        <p:spPr>
          <a:xfrm flipH="1">
            <a:off x="4705350" y="1242891"/>
            <a:ext cx="564602" cy="20490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8DF63FAF-E558-492F-88AA-2CADFE1F286D}"/>
              </a:ext>
            </a:extLst>
          </p:cNvPr>
          <p:cNvCxnSpPr>
            <a:cxnSpLocks/>
            <a:stCxn id="4" idx="0"/>
          </p:cNvCxnSpPr>
          <p:nvPr/>
        </p:nvCxnSpPr>
        <p:spPr>
          <a:xfrm>
            <a:off x="6765377" y="1242891"/>
            <a:ext cx="483148" cy="20490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E4082E91-2270-471B-AB24-577FC4F7891C}"/>
              </a:ext>
            </a:extLst>
          </p:cNvPr>
          <p:cNvCxnSpPr>
            <a:cxnSpLocks/>
          </p:cNvCxnSpPr>
          <p:nvPr/>
        </p:nvCxnSpPr>
        <p:spPr>
          <a:xfrm>
            <a:off x="6761313" y="2547937"/>
            <a:ext cx="487212" cy="3139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5051C156-0269-4E96-9277-E8ABDF9AF2E4}"/>
              </a:ext>
            </a:extLst>
          </p:cNvPr>
          <p:cNvCxnSpPr>
            <a:cxnSpLocks/>
          </p:cNvCxnSpPr>
          <p:nvPr/>
        </p:nvCxnSpPr>
        <p:spPr>
          <a:xfrm>
            <a:off x="6761313" y="3248378"/>
            <a:ext cx="487212" cy="3139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3F14CDEA-F7AD-4213-A45D-7E5581C8AD2E}"/>
              </a:ext>
            </a:extLst>
          </p:cNvPr>
          <p:cNvCxnSpPr>
            <a:cxnSpLocks/>
          </p:cNvCxnSpPr>
          <p:nvPr/>
        </p:nvCxnSpPr>
        <p:spPr>
          <a:xfrm flipH="1">
            <a:off x="4705350" y="2547937"/>
            <a:ext cx="564602" cy="2749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D2D0BFDD-DEE4-4613-90C9-A1E42894F722}"/>
              </a:ext>
            </a:extLst>
          </p:cNvPr>
          <p:cNvCxnSpPr>
            <a:cxnSpLocks/>
          </p:cNvCxnSpPr>
          <p:nvPr/>
        </p:nvCxnSpPr>
        <p:spPr>
          <a:xfrm flipH="1">
            <a:off x="4693443" y="3302793"/>
            <a:ext cx="564602" cy="2749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4AA49F6-AD95-4D4D-A2A4-1A5DF6B2CA23}"/>
              </a:ext>
            </a:extLst>
          </p:cNvPr>
          <p:cNvSpPr/>
          <p:nvPr/>
        </p:nvSpPr>
        <p:spPr>
          <a:xfrm>
            <a:off x="2857500" y="4838999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dirty="0"/>
              <a:t>At the soft start, </a:t>
            </a:r>
          </a:p>
          <a:p>
            <a:r>
              <a:rPr lang="en-US" altLang="ja-JP" dirty="0" err="1"/>
              <a:t>QH</a:t>
            </a:r>
            <a:r>
              <a:rPr lang="en-US" altLang="ja-JP" dirty="0"/>
              <a:t> 1 (input side, </a:t>
            </a:r>
            <a:r>
              <a:rPr lang="en-US" altLang="ja-JP" dirty="0" err="1"/>
              <a:t>HighSide</a:t>
            </a:r>
            <a:r>
              <a:rPr lang="en-US" altLang="ja-JP" dirty="0"/>
              <a:t> FET) suddenly outputs and becomes intermittent operation</a:t>
            </a:r>
          </a:p>
          <a:p>
            <a:r>
              <a:rPr lang="en-US" altLang="ja-JP" dirty="0"/>
              <a:t>When connected with the load, gate driver of </a:t>
            </a:r>
            <a:r>
              <a:rPr lang="en-US" altLang="ja-JP" dirty="0" err="1"/>
              <a:t>LM5175</a:t>
            </a:r>
            <a:r>
              <a:rPr lang="en-US" altLang="ja-JP" dirty="0"/>
              <a:t> was damaged.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5133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79</Words>
  <Application>Microsoft Office PowerPoint</Application>
  <PresentationFormat>ワイド画面</PresentationFormat>
  <Paragraphs>18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Ｐゴシック</vt:lpstr>
      <vt:lpstr>ＭＳ 明朝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Shinichi Inoue</dc:creator>
  <cp:lastModifiedBy>Shinichi Inoue</cp:lastModifiedBy>
  <cp:revision>12</cp:revision>
  <dcterms:created xsi:type="dcterms:W3CDTF">2018-12-05T08:37:35Z</dcterms:created>
  <dcterms:modified xsi:type="dcterms:W3CDTF">2019-02-14T08:51:11Z</dcterms:modified>
</cp:coreProperties>
</file>