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1512" y="76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D565B-DFBA-4393-9887-BA4986B06765}" type="datetimeFigureOut">
              <a:rPr kumimoji="1" lang="ja-JP" altLang="en-US" smtClean="0"/>
              <a:pPr/>
              <a:t>2019/1/23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1B96B-98D0-4870-A7EF-1A4FBD27199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jcmhqdevfs01\500_Users$\ono-youhei\My Documents\My Videos\ホットスワップ_ページ_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8374" y="2176232"/>
            <a:ext cx="5349252" cy="3557024"/>
          </a:xfrm>
          <a:prstGeom prst="rect">
            <a:avLst/>
          </a:prstGeom>
          <a:noFill/>
        </p:spPr>
      </p:pic>
      <p:sp>
        <p:nvSpPr>
          <p:cNvPr id="5" name="円/楕円 4"/>
          <p:cNvSpPr/>
          <p:nvPr/>
        </p:nvSpPr>
        <p:spPr>
          <a:xfrm>
            <a:off x="3584848" y="3573016"/>
            <a:ext cx="288032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368824" y="3933056"/>
            <a:ext cx="288032" cy="28803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897216" y="3861048"/>
            <a:ext cx="288032" cy="288032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0"/>
            <a:ext cx="401109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Question about PG pin of </a:t>
            </a:r>
            <a:r>
              <a:rPr lang="en-US" altLang="ja-JP" sz="1400" dirty="0" err="1"/>
              <a:t>TPS2491</a:t>
            </a:r>
            <a:endParaRPr lang="en-US" altLang="ja-JP" sz="1400" dirty="0"/>
          </a:p>
          <a:p>
            <a:r>
              <a:rPr lang="en-US" altLang="ja-JP" sz="1400" dirty="0"/>
              <a:t>circuit</a:t>
            </a:r>
            <a:r>
              <a:rPr lang="ja-JP" altLang="en-US" sz="1400" dirty="0"/>
              <a:t> </a:t>
            </a:r>
            <a:r>
              <a:rPr lang="en-US" altLang="ja-JP" sz="1400" dirty="0"/>
              <a:t>and measure point</a:t>
            </a:r>
          </a:p>
          <a:p>
            <a:r>
              <a:rPr lang="en-US" altLang="ja-JP" sz="1400" dirty="0"/>
              <a:t>color of circle and waveform(next page) match.</a:t>
            </a:r>
            <a:endParaRPr kumimoji="1" lang="en-US" altLang="ja-JP" sz="1400" dirty="0"/>
          </a:p>
          <a:p>
            <a:r>
              <a:rPr lang="en-US" altLang="ja-JP" sz="1400" dirty="0"/>
              <a:t>RED</a:t>
            </a:r>
            <a:r>
              <a:rPr lang="ja-JP" altLang="en-US" sz="1400" dirty="0"/>
              <a:t>：</a:t>
            </a:r>
            <a:r>
              <a:rPr lang="en-US" altLang="ja-JP" sz="1400" dirty="0"/>
              <a:t>SENCE</a:t>
            </a:r>
          </a:p>
          <a:p>
            <a:r>
              <a:rPr lang="en-US" altLang="ja-JP" sz="1400" dirty="0"/>
              <a:t>YELLOW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EN</a:t>
            </a:r>
          </a:p>
          <a:p>
            <a:r>
              <a:rPr lang="en-US" altLang="ja-JP" sz="1400" dirty="0"/>
              <a:t>GREEN</a:t>
            </a:r>
            <a:r>
              <a:rPr lang="ja-JP" altLang="en-US" sz="1400" dirty="0"/>
              <a:t>：</a:t>
            </a:r>
            <a:r>
              <a:rPr lang="en-US" altLang="ja-JP" sz="1400" dirty="0"/>
              <a:t>PG</a:t>
            </a:r>
          </a:p>
          <a:p>
            <a:endParaRPr kumimoji="1" lang="en-US" altLang="ja-JP" sz="1400" dirty="0"/>
          </a:p>
          <a:p>
            <a:r>
              <a:rPr lang="en-US" altLang="ja-JP" sz="1400" dirty="0"/>
              <a:t>INPUT</a:t>
            </a:r>
            <a:r>
              <a:rPr lang="ja-JP" altLang="en-US" sz="1400" dirty="0"/>
              <a:t>：</a:t>
            </a:r>
            <a:r>
              <a:rPr lang="en-US" altLang="ja-JP" sz="1400" dirty="0"/>
              <a:t>24V</a:t>
            </a:r>
          </a:p>
          <a:p>
            <a:r>
              <a:rPr lang="en-US" altLang="ja-JP" sz="1400" dirty="0" err="1"/>
              <a:t>EN</a:t>
            </a:r>
            <a:r>
              <a:rPr lang="ja-JP" altLang="en-US" sz="1400" dirty="0"/>
              <a:t>：</a:t>
            </a:r>
            <a:r>
              <a:rPr lang="en-US" altLang="ja-JP" sz="1400" dirty="0"/>
              <a:t>When the power supply is about </a:t>
            </a:r>
            <a:r>
              <a:rPr lang="en-US" altLang="ja-JP" sz="1400" dirty="0" err="1"/>
              <a:t>14V</a:t>
            </a:r>
            <a:r>
              <a:rPr lang="en-US" altLang="ja-JP" sz="1400" dirty="0"/>
              <a:t>, </a:t>
            </a:r>
            <a:r>
              <a:rPr lang="en-US" altLang="ja-JP" sz="1400" dirty="0" err="1"/>
              <a:t>EN</a:t>
            </a:r>
            <a:r>
              <a:rPr lang="ja-JP" altLang="en-US" sz="1400" dirty="0"/>
              <a:t> </a:t>
            </a:r>
            <a:r>
              <a:rPr lang="en-US" altLang="ja-JP" sz="1400" dirty="0"/>
              <a:t>is off.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jcmhqdevfs01\500_Users$\ono-youhei\My Documents\My Videos\ホットスワップ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3694" y="5157192"/>
            <a:ext cx="6678612" cy="617537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2792760" y="271478"/>
            <a:ext cx="6595075" cy="86177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Question</a:t>
            </a:r>
          </a:p>
          <a:p>
            <a:r>
              <a:rPr kumimoji="1" lang="ja-JP" altLang="en-US" sz="1000" dirty="0"/>
              <a:t>①</a:t>
            </a:r>
            <a:r>
              <a:rPr lang="en-US" altLang="ja-JP" sz="1000" dirty="0"/>
              <a:t>Is it possible to think the time between cursors(</a:t>
            </a:r>
            <a:r>
              <a:rPr lang="en-US" altLang="ja-JP" sz="1000" dirty="0" err="1"/>
              <a:t>9ms</a:t>
            </a:r>
            <a:r>
              <a:rPr lang="en-US" altLang="ja-JP" sz="1000" dirty="0"/>
              <a:t>) as a 9 </a:t>
            </a:r>
            <a:r>
              <a:rPr lang="en-US" altLang="ja-JP" sz="1000" dirty="0" err="1"/>
              <a:t>ms</a:t>
            </a:r>
            <a:r>
              <a:rPr lang="en-US" altLang="ja-JP" sz="1000" dirty="0"/>
              <a:t> delay specified in the data sheet?</a:t>
            </a:r>
            <a:endParaRPr kumimoji="1" lang="en-US" altLang="ja-JP" sz="1000" dirty="0"/>
          </a:p>
          <a:p>
            <a:r>
              <a:rPr lang="ja-JP" altLang="en-US" sz="1000" dirty="0"/>
              <a:t>②</a:t>
            </a:r>
            <a:r>
              <a:rPr lang="en-US" altLang="ja-JP" sz="1000" dirty="0"/>
              <a:t>Does the rising edge of PG depend only on </a:t>
            </a:r>
            <a:r>
              <a:rPr lang="en-US" altLang="ja-JP" sz="1000" dirty="0" err="1"/>
              <a:t>Vvcc</a:t>
            </a:r>
            <a:r>
              <a:rPr lang="en-US" altLang="ja-JP" sz="1000" dirty="0"/>
              <a:t>?</a:t>
            </a:r>
          </a:p>
          <a:p>
            <a:r>
              <a:rPr lang="en-US" altLang="ja-JP" sz="1000" dirty="0"/>
              <a:t>Is the threshold voltage of </a:t>
            </a:r>
            <a:r>
              <a:rPr lang="en-US" altLang="ja-JP" sz="1000" dirty="0" err="1"/>
              <a:t>EN</a:t>
            </a:r>
            <a:r>
              <a:rPr lang="en-US" altLang="ja-JP" sz="1000" dirty="0"/>
              <a:t> related?</a:t>
            </a:r>
            <a:r>
              <a:rPr lang="ja-JP" altLang="en-US" sz="1000" dirty="0"/>
              <a:t>　　</a:t>
            </a:r>
            <a:endParaRPr lang="en-US" altLang="ja-JP" sz="1000" dirty="0"/>
          </a:p>
          <a:p>
            <a:r>
              <a:rPr lang="en-US" altLang="ja-JP" sz="1000" dirty="0"/>
              <a:t>When I compared the datasheet and the waveform, it seemed to be rising with the threshold voltage of </a:t>
            </a:r>
            <a:r>
              <a:rPr lang="en-US" altLang="ja-JP" sz="1000" dirty="0" err="1"/>
              <a:t>EN</a:t>
            </a:r>
            <a:r>
              <a:rPr lang="en-US" altLang="ja-JP" sz="1000" dirty="0"/>
              <a:t> (blue circle)</a:t>
            </a:r>
            <a:endParaRPr kumimoji="1" lang="ja-JP" altLang="en-US" sz="1000" dirty="0"/>
          </a:p>
        </p:txBody>
      </p:sp>
      <p:pic>
        <p:nvPicPr>
          <p:cNvPr id="2052" name="Picture 4" descr="\\jcmhqdevfs01\500_Users$\ono-youhei\My Documents\My Videos\ホットスワップ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081" y="5798964"/>
            <a:ext cx="6573838" cy="1014412"/>
          </a:xfrm>
          <a:prstGeom prst="rect">
            <a:avLst/>
          </a:prstGeom>
          <a:noFill/>
        </p:spPr>
      </p:pic>
      <p:sp>
        <p:nvSpPr>
          <p:cNvPr id="9" name="円/楕円 8"/>
          <p:cNvSpPr/>
          <p:nvPr/>
        </p:nvSpPr>
        <p:spPr>
          <a:xfrm>
            <a:off x="5817096" y="6086996"/>
            <a:ext cx="1872208" cy="57606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80592" y="5373216"/>
            <a:ext cx="312906" cy="86177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①</a:t>
            </a:r>
            <a:endParaRPr lang="en-US" altLang="ja-JP" sz="1000" dirty="0"/>
          </a:p>
          <a:p>
            <a:endParaRPr kumimoji="1" lang="en-US" altLang="ja-JP" sz="1000" dirty="0"/>
          </a:p>
          <a:p>
            <a:endParaRPr lang="en-US" altLang="ja-JP" sz="1000" dirty="0"/>
          </a:p>
          <a:p>
            <a:endParaRPr kumimoji="1" lang="en-US" altLang="ja-JP" sz="1000" dirty="0"/>
          </a:p>
          <a:p>
            <a:r>
              <a:rPr lang="ja-JP" altLang="en-US" sz="1000" dirty="0"/>
              <a:t>②</a:t>
            </a:r>
            <a:endParaRPr kumimoji="1" lang="en-US" altLang="ja-JP" sz="1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-81002" y="2627620"/>
            <a:ext cx="22166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Red</a:t>
            </a:r>
            <a:r>
              <a:rPr lang="ja-JP" altLang="en-US" sz="1400" dirty="0"/>
              <a:t>：</a:t>
            </a:r>
            <a:r>
              <a:rPr lang="en-US" altLang="ja-JP" sz="1400" dirty="0"/>
              <a:t>SENCE</a:t>
            </a:r>
          </a:p>
          <a:p>
            <a:r>
              <a:rPr lang="en-US" altLang="ja-JP" sz="1400" dirty="0"/>
              <a:t>Yellow</a:t>
            </a:r>
            <a:r>
              <a:rPr lang="ja-JP" altLang="en-US" sz="1400" dirty="0"/>
              <a:t>：</a:t>
            </a:r>
            <a:r>
              <a:rPr lang="en-US" altLang="ja-JP" sz="1400" dirty="0" err="1"/>
              <a:t>EN</a:t>
            </a:r>
            <a:r>
              <a:rPr lang="en-US" altLang="ja-JP" sz="1400" dirty="0"/>
              <a:t>(blue </a:t>
            </a:r>
            <a:r>
              <a:rPr lang="en-US" altLang="ja-JP" sz="1400" dirty="0" err="1"/>
              <a:t>circle1.35V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Green</a:t>
            </a:r>
            <a:r>
              <a:rPr lang="ja-JP" altLang="en-US" sz="1400" dirty="0"/>
              <a:t>：</a:t>
            </a:r>
            <a:r>
              <a:rPr lang="en-US" altLang="ja-JP" sz="1400" dirty="0"/>
              <a:t>PG</a:t>
            </a:r>
            <a:endParaRPr lang="ja-JP" altLang="en-US" sz="1400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EC63A84-1C96-42E9-8C63-F6B7AE3DC7A2}"/>
              </a:ext>
            </a:extLst>
          </p:cNvPr>
          <p:cNvGrpSpPr/>
          <p:nvPr/>
        </p:nvGrpSpPr>
        <p:grpSpPr>
          <a:xfrm>
            <a:off x="2000672" y="1283568"/>
            <a:ext cx="4876800" cy="3657600"/>
            <a:chOff x="2000672" y="1067544"/>
            <a:chExt cx="4876800" cy="3657600"/>
          </a:xfrm>
        </p:grpSpPr>
        <p:pic>
          <p:nvPicPr>
            <p:cNvPr id="2050" name="Picture 2" descr="J:\RBA-40(CIS)\RBA-40C_HS_H002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00672" y="1067544"/>
              <a:ext cx="4876800" cy="3657600"/>
            </a:xfrm>
            <a:prstGeom prst="rect">
              <a:avLst/>
            </a:prstGeom>
            <a:noFill/>
          </p:spPr>
        </p:pic>
        <p:cxnSp>
          <p:nvCxnSpPr>
            <p:cNvPr id="5" name="直線矢印コネクタ 4"/>
            <p:cNvCxnSpPr/>
            <p:nvPr/>
          </p:nvCxnSpPr>
          <p:spPr>
            <a:xfrm>
              <a:off x="3584848" y="2924944"/>
              <a:ext cx="43204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円/楕円 11"/>
            <p:cNvSpPr/>
            <p:nvPr/>
          </p:nvSpPr>
          <p:spPr>
            <a:xfrm>
              <a:off x="3430960" y="3356992"/>
              <a:ext cx="288032" cy="288032"/>
            </a:xfrm>
            <a:prstGeom prst="ellipse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8BED09F8-EEE9-48DF-90E3-4059C2E3F3EB}"/>
              </a:ext>
            </a:extLst>
          </p:cNvPr>
          <p:cNvCxnSpPr>
            <a:cxnSpLocks/>
          </p:cNvCxnSpPr>
          <p:nvPr/>
        </p:nvCxnSpPr>
        <p:spPr>
          <a:xfrm flipH="1">
            <a:off x="3800873" y="620688"/>
            <a:ext cx="1800199" cy="2376264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5EE2D8-91FE-4CDE-B332-A136DF3EBB3D}"/>
              </a:ext>
            </a:extLst>
          </p:cNvPr>
          <p:cNvSpPr/>
          <p:nvPr/>
        </p:nvSpPr>
        <p:spPr>
          <a:xfrm>
            <a:off x="3009049" y="2956302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/>
              <a:t>9ms</a:t>
            </a:r>
            <a:endParaRPr lang="ja-JP" altLang="en-US" dirty="0"/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EF6A96E4-01EA-4900-96C1-CA87F3BC851C}"/>
              </a:ext>
            </a:extLst>
          </p:cNvPr>
          <p:cNvCxnSpPr>
            <a:cxnSpLocks/>
          </p:cNvCxnSpPr>
          <p:nvPr/>
        </p:nvCxnSpPr>
        <p:spPr>
          <a:xfrm>
            <a:off x="6187010" y="620688"/>
            <a:ext cx="656142" cy="4711878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:\RBA-40(CIS)\RBA-40C_HS_L0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484784"/>
            <a:ext cx="4876800" cy="3657600"/>
          </a:xfrm>
          <a:prstGeom prst="rect">
            <a:avLst/>
          </a:prstGeom>
          <a:noFill/>
        </p:spPr>
      </p:pic>
      <p:pic>
        <p:nvPicPr>
          <p:cNvPr id="3" name="Picture 4" descr="\\jcmhqdevfs01\500_Users$\ono-youhei\My Documents\My Videos\ホットスワップ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081" y="5805264"/>
            <a:ext cx="6573838" cy="1014412"/>
          </a:xfrm>
          <a:prstGeom prst="rect">
            <a:avLst/>
          </a:prstGeom>
          <a:noFill/>
        </p:spPr>
      </p:pic>
      <p:sp>
        <p:nvSpPr>
          <p:cNvPr id="4" name="テキスト ボックス 3"/>
          <p:cNvSpPr txBox="1"/>
          <p:nvPr/>
        </p:nvSpPr>
        <p:spPr>
          <a:xfrm>
            <a:off x="4592960" y="2492896"/>
            <a:ext cx="184731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kumimoji="1" lang="en-US" altLang="ja-JP" sz="1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28664" y="476672"/>
            <a:ext cx="4272323" cy="86177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000" dirty="0"/>
              <a:t>Question</a:t>
            </a:r>
            <a:endParaRPr kumimoji="1" lang="en-US" altLang="ja-JP" sz="1000" dirty="0"/>
          </a:p>
          <a:p>
            <a:r>
              <a:rPr kumimoji="1" lang="ja-JP" altLang="en-US" sz="1000" dirty="0"/>
              <a:t>③ </a:t>
            </a:r>
            <a:r>
              <a:rPr kumimoji="1" lang="en-US" altLang="ja-JP" sz="1000" dirty="0"/>
              <a:t>Below is a falling waveform of PG</a:t>
            </a:r>
          </a:p>
          <a:p>
            <a:r>
              <a:rPr kumimoji="1" lang="ja-JP" altLang="en-US" sz="1000" dirty="0"/>
              <a:t>　</a:t>
            </a:r>
            <a:r>
              <a:rPr kumimoji="1" lang="en-US" altLang="ja-JP" sz="1000" dirty="0"/>
              <a:t>I design to PG Off </a:t>
            </a:r>
            <a:r>
              <a:rPr kumimoji="1" lang="en-US" altLang="ja-JP" sz="1000" dirty="0" err="1"/>
              <a:t>wheb</a:t>
            </a:r>
            <a:r>
              <a:rPr kumimoji="1" lang="en-US" altLang="ja-JP" sz="1000" dirty="0"/>
              <a:t> </a:t>
            </a:r>
            <a:r>
              <a:rPr kumimoji="1" lang="en-US" altLang="ja-JP" sz="1000" dirty="0" err="1"/>
              <a:t>EN</a:t>
            </a:r>
            <a:r>
              <a:rPr kumimoji="1" lang="en-US" altLang="ja-JP" sz="1000" dirty="0"/>
              <a:t> is off. Is there any </a:t>
            </a:r>
            <a:r>
              <a:rPr lang="en-US" altLang="ja-JP" sz="1000" dirty="0"/>
              <a:t>p</a:t>
            </a:r>
            <a:r>
              <a:rPr kumimoji="1" lang="en-US" altLang="ja-JP" sz="1000" dirty="0"/>
              <a:t>roblem about the waveform? </a:t>
            </a:r>
            <a:endParaRPr lang="en-US" altLang="ja-JP" sz="1000" dirty="0"/>
          </a:p>
          <a:p>
            <a:r>
              <a:rPr kumimoji="1" lang="ja-JP" altLang="en-US" sz="1000" dirty="0"/>
              <a:t>　</a:t>
            </a:r>
            <a:r>
              <a:rPr kumimoji="1" lang="en-US" altLang="ja-JP" sz="1000" dirty="0"/>
              <a:t>I think it is basically possible to be controlled by </a:t>
            </a:r>
            <a:r>
              <a:rPr kumimoji="1" lang="en-US" altLang="ja-JP" sz="1000" dirty="0" err="1"/>
              <a:t>EN</a:t>
            </a:r>
            <a:r>
              <a:rPr kumimoji="1" lang="en-US" altLang="ja-JP" sz="1000" dirty="0"/>
              <a:t>. </a:t>
            </a:r>
          </a:p>
          <a:p>
            <a:r>
              <a:rPr kumimoji="1" lang="ja-JP" altLang="en-US" sz="1000" dirty="0"/>
              <a:t>　</a:t>
            </a:r>
            <a:r>
              <a:rPr kumimoji="1" lang="en-US" altLang="ja-JP" sz="1000" dirty="0"/>
              <a:t>The time between the cursors is </a:t>
            </a:r>
            <a:r>
              <a:rPr kumimoji="1" lang="en-US" altLang="ja-JP" sz="1000" dirty="0" err="1"/>
              <a:t>11.2ms</a:t>
            </a:r>
            <a:r>
              <a:rPr lang="en-US" altLang="ja-JP" sz="1000" dirty="0"/>
              <a:t>, is there any problem?</a:t>
            </a:r>
            <a:endParaRPr kumimoji="1" lang="ja-JP" altLang="en-US" sz="1000" dirty="0"/>
          </a:p>
        </p:txBody>
      </p:sp>
      <p:cxnSp>
        <p:nvCxnSpPr>
          <p:cNvPr id="8" name="直線矢印コネクタ 7"/>
          <p:cNvCxnSpPr>
            <a:cxnSpLocks/>
          </p:cNvCxnSpPr>
          <p:nvPr/>
        </p:nvCxnSpPr>
        <p:spPr>
          <a:xfrm>
            <a:off x="6156000" y="3140968"/>
            <a:ext cx="288032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5817096" y="6086996"/>
            <a:ext cx="1872208" cy="57606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5961112" y="3861048"/>
            <a:ext cx="288032" cy="288032"/>
          </a:xfrm>
          <a:prstGeom prst="ellipse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80592" y="6207115"/>
            <a:ext cx="312906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1000" dirty="0"/>
              <a:t>③</a:t>
            </a:r>
            <a:endParaRPr lang="en-US" altLang="ja-JP" sz="10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3F37E4C-B2FA-47AA-8AFF-F7C57553DA33}"/>
              </a:ext>
            </a:extLst>
          </p:cNvPr>
          <p:cNvSpPr/>
          <p:nvPr/>
        </p:nvSpPr>
        <p:spPr>
          <a:xfrm>
            <a:off x="0" y="2739117"/>
            <a:ext cx="22166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/>
              <a:t>Red</a:t>
            </a:r>
            <a:r>
              <a:rPr lang="ja-JP" altLang="en-US" sz="1400" dirty="0"/>
              <a:t>：</a:t>
            </a:r>
            <a:r>
              <a:rPr lang="en-US" altLang="ja-JP" sz="1400" dirty="0"/>
              <a:t>SENCE</a:t>
            </a:r>
          </a:p>
          <a:p>
            <a:r>
              <a:rPr lang="en-US" altLang="ja-JP" sz="1400" dirty="0"/>
              <a:t>Yellow</a:t>
            </a:r>
            <a:r>
              <a:rPr lang="ja-JP" altLang="en-US" sz="1400" dirty="0"/>
              <a:t>：</a:t>
            </a:r>
            <a:r>
              <a:rPr lang="en-US" altLang="ja-JP" sz="1400" dirty="0" err="1"/>
              <a:t>EN</a:t>
            </a:r>
            <a:r>
              <a:rPr lang="en-US" altLang="ja-JP" sz="1400" dirty="0"/>
              <a:t>(blue </a:t>
            </a:r>
            <a:r>
              <a:rPr lang="en-US" altLang="ja-JP" sz="1400" dirty="0" err="1"/>
              <a:t>circle1.25V</a:t>
            </a:r>
            <a:r>
              <a:rPr lang="en-US" altLang="ja-JP" sz="1400" dirty="0"/>
              <a:t>)</a:t>
            </a:r>
          </a:p>
          <a:p>
            <a:r>
              <a:rPr lang="en-US" altLang="ja-JP" sz="1400" dirty="0"/>
              <a:t>Green</a:t>
            </a:r>
            <a:r>
              <a:rPr lang="ja-JP" altLang="en-US" sz="1400" dirty="0"/>
              <a:t>：</a:t>
            </a:r>
            <a:r>
              <a:rPr lang="en-US" altLang="ja-JP" sz="1400" dirty="0"/>
              <a:t>PG</a:t>
            </a:r>
            <a:endParaRPr lang="ja-JP" altLang="en-US" sz="14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94B5B7-7306-4155-9864-380AEA763EDF}"/>
              </a:ext>
            </a:extLst>
          </p:cNvPr>
          <p:cNvSpPr/>
          <p:nvPr/>
        </p:nvSpPr>
        <p:spPr>
          <a:xfrm>
            <a:off x="5866243" y="2683078"/>
            <a:ext cx="867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/>
              <a:t>11.2ms</a:t>
            </a:r>
            <a:endParaRPr lang="ja-JP" altLang="en-US" dirty="0"/>
          </a:p>
        </p:txBody>
      </p:sp>
      <p:pic>
        <p:nvPicPr>
          <p:cNvPr id="14" name="Picture 3" descr="\\jcmhqdevfs01\500_Users$\ono-youhei\My Documents\My Videos\ホットスワップ2.png">
            <a:extLst>
              <a:ext uri="{FF2B5EF4-FFF2-40B4-BE49-F238E27FC236}">
                <a16:creationId xmlns:a16="http://schemas.microsoft.com/office/drawing/2014/main" id="{8DD813E1-5787-42D6-A40B-98F3E4051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3694" y="5157192"/>
            <a:ext cx="6678612" cy="617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132</Words>
  <Application>Microsoft Office PowerPoint</Application>
  <PresentationFormat>A4 210 x 297 mm</PresentationFormat>
  <Paragraphs>33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ono-yohei</dc:creator>
  <cp:lastModifiedBy>Shinichi Inoue</cp:lastModifiedBy>
  <cp:revision>18</cp:revision>
  <dcterms:created xsi:type="dcterms:W3CDTF">2019-01-22T07:52:40Z</dcterms:created>
  <dcterms:modified xsi:type="dcterms:W3CDTF">2019-01-23T02:31:14Z</dcterms:modified>
</cp:coreProperties>
</file>