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7" autoAdjust="0"/>
    <p:restoredTop sz="94660"/>
  </p:normalViewPr>
  <p:slideViewPr>
    <p:cSldViewPr snapToGrid="0">
      <p:cViewPr>
        <p:scale>
          <a:sx n="99" d="100"/>
          <a:sy n="99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F152F-96CC-4713-A073-A54914825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D4A273-165F-4DB5-8B10-6C3EB9729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29E896-180C-4772-B1BC-C2F1C2261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5C40C4-F8C5-4A73-AE5E-19BFD128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8FB589-3B12-45D8-9CFD-591D1E22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228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B6090F-0C9A-4E56-ADFC-2CD0AE8B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739F73-7173-4C69-BECA-F92999F82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723729-6AB4-44F3-8240-A4D05F3F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2B03B6-2926-4FF6-97E7-10B106C0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7E3565-30F4-4B29-960C-E1B00A748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97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23C36D-CE14-445A-85F7-8A0F9A40C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3F6DA53-54C4-40DC-9018-C1D49276B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844503-9243-459B-B4A1-BE5FDD8A1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4F02B1-55ED-4DCE-B214-31AEA8EC7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A30CA5-D27A-434E-8DCA-EED22931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14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52C0B5-C463-4C70-9076-714BCD83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2FC72C-6884-4FD1-8D53-F34299F75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4EA219-F374-4530-A407-30880C83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BFA07A-60E0-42A6-B44B-F33A761FD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6D88A1-1979-45DF-B155-626A57E7D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26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E55B2-0359-4233-8959-0617A324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0D0AC7-D951-45DF-8FDE-252EA994E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7CDC95-DFDB-43F3-B1DD-259A4A09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3C27A8-C982-4063-B4DE-95167811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04B3D7-3EB6-4253-85FD-A04CBBD6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31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D13FC0-C9C8-449E-8CE1-54805839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83C54A-ED33-424A-8BC0-FB0FCF95E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96C19E9-F09B-42FA-878D-98D40CC27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A18093-11F2-4FFC-9B18-5B7D5489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F45135-F05E-4816-8BE2-D2AD04B45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9B0E00-CDB1-4641-9C1C-601E64F27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0B19B-5BB5-4BD0-804B-C1B75DC8F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800F04-2C1D-43DE-96C1-D21622A01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973E5EE-50B8-420C-A553-BC6710070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E62C74D-9F65-45FA-A1A2-02EFC37B7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CFBE910-1A66-4312-ACD1-F8645A734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A74AF4-EB8A-4A0B-8CDF-BBC7A030E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949DC2A-BC98-4DE6-98DC-C961941E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B3F148-4B51-482D-B2B9-0C3F12477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73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785AAE-5FF5-4FCA-B167-00FF1FB18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A7E715E-AB7C-411C-9CA9-5B2831DE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141CBC-CF2B-4E31-8FFD-D3E95D892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C0453D-5412-488C-8BEB-8996BA1F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37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D89E1E-C678-4AFC-AA92-9C0FE060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6D3428D-87FA-4567-B377-256D18E0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7E9565-BC70-4D7B-8680-AD8515BA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8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AA29CF-D91D-4E6E-A184-686642A9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C4FD52-6B10-4E31-B12C-DC5FCB4CF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9C2460-8C1A-41F4-91AB-377441B9A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70974F-0678-4139-A163-E12F6514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FF946F-4F0C-4739-998D-DC13998B7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3D0B0B-7C2E-482F-B898-8638914CE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2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E7CBE-89E1-4206-9165-B6E0C752D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9F696D-72A9-47B7-82F8-A04F4339C3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7456B3-E1CA-4B90-A22F-E7DDC112C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E6F2B3-BAF8-4BBC-B14C-221123C27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C5A30F-DF06-45DA-AE89-229C8D1C3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38772A-32E3-4EE4-B38F-66BC14CA1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227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918848D-5C55-4AE6-AB17-244535473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FDD6EA-B048-4CE5-8835-832023F35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F2736-2304-430F-B6BB-FE9AC6B6B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A859F-0A20-4DE8-A3EB-FABE013C4FFE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B31EB2-3499-4C82-A011-17637F3D7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C58169-D7F9-4601-A74F-4527E9667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BF60E-BA7D-4183-8F98-7DA9D0681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18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A12845C-D250-4FBF-B41C-92FE68CC744B}"/>
              </a:ext>
            </a:extLst>
          </p:cNvPr>
          <p:cNvSpPr/>
          <p:nvPr/>
        </p:nvSpPr>
        <p:spPr>
          <a:xfrm>
            <a:off x="7583819" y="753119"/>
            <a:ext cx="3112655" cy="40455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E772948-7469-4DAE-A925-DFB51F8B1E6E}"/>
              </a:ext>
            </a:extLst>
          </p:cNvPr>
          <p:cNvSpPr/>
          <p:nvPr/>
        </p:nvSpPr>
        <p:spPr>
          <a:xfrm>
            <a:off x="653143" y="779761"/>
            <a:ext cx="6263169" cy="40455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4350C558-BD39-4625-B3B1-A42B361AACD5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2725646" y="2258646"/>
            <a:ext cx="39643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6024A3-06FD-4ADB-8C29-DC2B1ABC1078}"/>
              </a:ext>
            </a:extLst>
          </p:cNvPr>
          <p:cNvSpPr/>
          <p:nvPr/>
        </p:nvSpPr>
        <p:spPr>
          <a:xfrm>
            <a:off x="3750883" y="1759882"/>
            <a:ext cx="1487054" cy="101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TPS259540</a:t>
            </a:r>
            <a:endParaRPr kumimoji="1" lang="ja-JP" altLang="en-US" b="1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52A3C9-0593-4BEF-97C9-13B3502356CA}"/>
              </a:ext>
            </a:extLst>
          </p:cNvPr>
          <p:cNvSpPr/>
          <p:nvPr/>
        </p:nvSpPr>
        <p:spPr>
          <a:xfrm>
            <a:off x="1238592" y="1750646"/>
            <a:ext cx="1487054" cy="101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Power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Supply</a:t>
            </a:r>
            <a:endParaRPr kumimoji="1" lang="ja-JP" altLang="en-US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DE84A0-4BFC-4899-8DA2-F663B0E27134}"/>
              </a:ext>
            </a:extLst>
          </p:cNvPr>
          <p:cNvSpPr/>
          <p:nvPr/>
        </p:nvSpPr>
        <p:spPr>
          <a:xfrm>
            <a:off x="8382766" y="1759882"/>
            <a:ext cx="1487054" cy="101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B202B2-AFDE-4818-9B8A-D37EC42C1C95}"/>
              </a:ext>
            </a:extLst>
          </p:cNvPr>
          <p:cNvSpPr/>
          <p:nvPr/>
        </p:nvSpPr>
        <p:spPr>
          <a:xfrm>
            <a:off x="6690021" y="1115112"/>
            <a:ext cx="454357" cy="337482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C1A5AF2-ABFE-419C-9103-99260F660B04}"/>
              </a:ext>
            </a:extLst>
          </p:cNvPr>
          <p:cNvSpPr/>
          <p:nvPr/>
        </p:nvSpPr>
        <p:spPr>
          <a:xfrm>
            <a:off x="7369534" y="1115111"/>
            <a:ext cx="454357" cy="337482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AB5C99C-9914-40B6-915B-267A0B29FBA0}"/>
              </a:ext>
            </a:extLst>
          </p:cNvPr>
          <p:cNvCxnSpPr>
            <a:cxnSpLocks/>
          </p:cNvCxnSpPr>
          <p:nvPr/>
        </p:nvCxnSpPr>
        <p:spPr>
          <a:xfrm>
            <a:off x="7824855" y="2267882"/>
            <a:ext cx="5579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DE5CC65-9E44-4F3B-B442-C25E14786487}"/>
              </a:ext>
            </a:extLst>
          </p:cNvPr>
          <p:cNvSpPr txBox="1"/>
          <p:nvPr/>
        </p:nvSpPr>
        <p:spPr>
          <a:xfrm>
            <a:off x="2862649" y="1350500"/>
            <a:ext cx="1022836" cy="370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</a:rPr>
              <a:t>EN</a:t>
            </a:r>
            <a:r>
              <a:rPr kumimoji="1" lang="ja-JP" altLang="en-US" b="1" dirty="0">
                <a:solidFill>
                  <a:schemeClr val="bg1"/>
                </a:solidFill>
              </a:rPr>
              <a:t>：</a:t>
            </a:r>
            <a:r>
              <a:rPr kumimoji="1" lang="en-US" altLang="ja-JP" b="1" dirty="0">
                <a:solidFill>
                  <a:schemeClr val="bg1"/>
                </a:solidFill>
              </a:rPr>
              <a:t>L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D447C4C6-3E5C-41FA-AA2E-60E4B6ED2878}"/>
              </a:ext>
            </a:extLst>
          </p:cNvPr>
          <p:cNvCxnSpPr>
            <a:cxnSpLocks/>
          </p:cNvCxnSpPr>
          <p:nvPr/>
        </p:nvCxnSpPr>
        <p:spPr>
          <a:xfrm flipH="1">
            <a:off x="3303727" y="1989573"/>
            <a:ext cx="447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AAA0251A-D1EA-4405-8138-AD98770CB613}"/>
              </a:ext>
            </a:extLst>
          </p:cNvPr>
          <p:cNvCxnSpPr>
            <a:cxnSpLocks/>
          </p:cNvCxnSpPr>
          <p:nvPr/>
        </p:nvCxnSpPr>
        <p:spPr>
          <a:xfrm flipV="1">
            <a:off x="3303727" y="1651837"/>
            <a:ext cx="0" cy="3377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DA0451-7A1E-41A9-B0E4-BA0B9292B3C5}"/>
              </a:ext>
            </a:extLst>
          </p:cNvPr>
          <p:cNvSpPr txBox="1"/>
          <p:nvPr/>
        </p:nvSpPr>
        <p:spPr>
          <a:xfrm>
            <a:off x="2922290" y="2698085"/>
            <a:ext cx="1230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</a:rPr>
              <a:t>5V</a:t>
            </a:r>
            <a:r>
              <a:rPr lang="ja-JP" altLang="en-US" b="1" dirty="0">
                <a:solidFill>
                  <a:schemeClr val="bg1"/>
                </a:solidFill>
              </a:rPr>
              <a:t> </a:t>
            </a:r>
            <a:r>
              <a:rPr lang="en-US" altLang="ja-JP" b="1" dirty="0">
                <a:solidFill>
                  <a:schemeClr val="bg1"/>
                </a:solidFill>
              </a:rPr>
              <a:t>is</a:t>
            </a:r>
            <a:r>
              <a:rPr lang="ja-JP" altLang="en-US" b="1" dirty="0">
                <a:solidFill>
                  <a:schemeClr val="bg1"/>
                </a:solidFill>
              </a:rPr>
              <a:t> </a:t>
            </a:r>
            <a:r>
              <a:rPr lang="en-US" altLang="ja-JP" b="1" dirty="0">
                <a:solidFill>
                  <a:schemeClr val="bg1"/>
                </a:solidFill>
              </a:rPr>
              <a:t>supplied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B91AD80-DA18-4898-A81D-DC5661F375E8}"/>
              </a:ext>
            </a:extLst>
          </p:cNvPr>
          <p:cNvSpPr txBox="1"/>
          <p:nvPr/>
        </p:nvSpPr>
        <p:spPr>
          <a:xfrm>
            <a:off x="5061805" y="1040548"/>
            <a:ext cx="1230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</a:rPr>
              <a:t>Output</a:t>
            </a:r>
            <a:r>
              <a:rPr lang="ja-JP" altLang="en-US" b="1" dirty="0">
                <a:solidFill>
                  <a:schemeClr val="bg1"/>
                </a:solidFill>
              </a:rPr>
              <a:t> </a:t>
            </a:r>
            <a:r>
              <a:rPr lang="en-US" altLang="ja-JP" b="1" dirty="0">
                <a:solidFill>
                  <a:schemeClr val="bg1"/>
                </a:solidFill>
              </a:rPr>
              <a:t>disabled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A4F8F90-4155-41F9-93EA-0CADC42298AF}"/>
              </a:ext>
            </a:extLst>
          </p:cNvPr>
          <p:cNvSpPr txBox="1"/>
          <p:nvPr/>
        </p:nvSpPr>
        <p:spPr>
          <a:xfrm>
            <a:off x="8040985" y="3021250"/>
            <a:ext cx="2592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</a:rPr>
              <a:t>Input Capacitance is 10uF and not charged(empty) when connected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1D1DFF6-5C60-4309-89D3-E0F8A97F67D0}"/>
              </a:ext>
            </a:extLst>
          </p:cNvPr>
          <p:cNvSpPr/>
          <p:nvPr/>
        </p:nvSpPr>
        <p:spPr>
          <a:xfrm>
            <a:off x="2277730" y="5715506"/>
            <a:ext cx="79648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/>
              <a:t>In this case, is there a possibility of device damage due to hot swap.</a:t>
            </a:r>
          </a:p>
          <a:p>
            <a:endParaRPr lang="en-US" altLang="ja-JP" b="1" dirty="0"/>
          </a:p>
          <a:p>
            <a:r>
              <a:rPr lang="en-US" altLang="ja-JP" b="1" dirty="0"/>
              <a:t>ex overstress and ESD</a:t>
            </a:r>
            <a:endParaRPr lang="ja-JP" altLang="en-US" b="1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3F8C629-18EB-4229-9C51-329A553336DC}"/>
              </a:ext>
            </a:extLst>
          </p:cNvPr>
          <p:cNvSpPr/>
          <p:nvPr/>
        </p:nvSpPr>
        <p:spPr>
          <a:xfrm>
            <a:off x="6614906" y="5085731"/>
            <a:ext cx="1208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/>
              <a:t>hot swap</a:t>
            </a:r>
            <a:endParaRPr lang="ja-JP" altLang="en-US" dirty="0"/>
          </a:p>
        </p:txBody>
      </p:sp>
      <p:grpSp>
        <p:nvGrpSpPr>
          <p:cNvPr id="29" name="Group 136">
            <a:extLst>
              <a:ext uri="{FF2B5EF4-FFF2-40B4-BE49-F238E27FC236}">
                <a16:creationId xmlns:a16="http://schemas.microsoft.com/office/drawing/2014/main" id="{C615D291-EE18-469B-9914-5344905592D2}"/>
              </a:ext>
            </a:extLst>
          </p:cNvPr>
          <p:cNvGrpSpPr>
            <a:grpSpLocks noChangeAspect="1"/>
          </p:cNvGrpSpPr>
          <p:nvPr/>
        </p:nvGrpSpPr>
        <p:grpSpPr bwMode="auto">
          <a:xfrm rot="16200000" flipV="1">
            <a:off x="5431422" y="2456882"/>
            <a:ext cx="630000" cy="252000"/>
            <a:chOff x="450" y="1056"/>
            <a:chExt cx="192" cy="48"/>
          </a:xfrm>
        </p:grpSpPr>
        <p:sp>
          <p:nvSpPr>
            <p:cNvPr id="30" name="AutoShape 137">
              <a:extLst>
                <a:ext uri="{FF2B5EF4-FFF2-40B4-BE49-F238E27FC236}">
                  <a16:creationId xmlns:a16="http://schemas.microsoft.com/office/drawing/2014/main" id="{66E21777-25DD-48B6-828E-DD4B69475E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28" y="1056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1" name="Line 138">
              <a:extLst>
                <a:ext uri="{FF2B5EF4-FFF2-40B4-BE49-F238E27FC236}">
                  <a16:creationId xmlns:a16="http://schemas.microsoft.com/office/drawing/2014/main" id="{22C09CEA-E63C-4E0C-902F-48547F5E9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0" y="1080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Line 139">
              <a:extLst>
                <a:ext uri="{FF2B5EF4-FFF2-40B4-BE49-F238E27FC236}">
                  <a16:creationId xmlns:a16="http://schemas.microsoft.com/office/drawing/2014/main" id="{BDBCA82B-5D94-4330-92C4-A50E955895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76" y="1056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D48E67F-C89C-46E5-A6DB-3C4AAF0296A0}"/>
              </a:ext>
            </a:extLst>
          </p:cNvPr>
          <p:cNvSpPr txBox="1"/>
          <p:nvPr/>
        </p:nvSpPr>
        <p:spPr>
          <a:xfrm>
            <a:off x="4592569" y="3120701"/>
            <a:ext cx="1378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</a:rPr>
              <a:t>Schottky diode is</a:t>
            </a:r>
            <a:r>
              <a:rPr lang="ja-JP" altLang="en-US" b="1" dirty="0">
                <a:solidFill>
                  <a:schemeClr val="bg1"/>
                </a:solidFill>
              </a:rPr>
              <a:t> </a:t>
            </a:r>
            <a:r>
              <a:rPr lang="en-US" altLang="ja-JP" b="1" dirty="0">
                <a:solidFill>
                  <a:schemeClr val="bg1"/>
                </a:solidFill>
              </a:rPr>
              <a:t>connected to GND.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pSp>
        <p:nvGrpSpPr>
          <p:cNvPr id="40" name="Group 36">
            <a:extLst>
              <a:ext uri="{FF2B5EF4-FFF2-40B4-BE49-F238E27FC236}">
                <a16:creationId xmlns:a16="http://schemas.microsoft.com/office/drawing/2014/main" id="{1C3E41B9-C01B-4AA2-9094-FFE12F1B6F51}"/>
              </a:ext>
            </a:extLst>
          </p:cNvPr>
          <p:cNvGrpSpPr>
            <a:grpSpLocks noChangeAspect="1"/>
          </p:cNvGrpSpPr>
          <p:nvPr/>
        </p:nvGrpSpPr>
        <p:grpSpPr bwMode="auto">
          <a:xfrm flipH="1">
            <a:off x="6112394" y="2257937"/>
            <a:ext cx="220957" cy="637043"/>
            <a:chOff x="153" y="484"/>
            <a:chExt cx="77" cy="222"/>
          </a:xfrm>
        </p:grpSpPr>
        <p:sp>
          <p:nvSpPr>
            <p:cNvPr id="41" name="Line 8">
              <a:extLst>
                <a:ext uri="{FF2B5EF4-FFF2-40B4-BE49-F238E27FC236}">
                  <a16:creationId xmlns:a16="http://schemas.microsoft.com/office/drawing/2014/main" id="{72BAE468-2BCA-450C-A1FF-52455229D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" y="582"/>
              <a:ext cx="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Line 19">
              <a:extLst>
                <a:ext uri="{FF2B5EF4-FFF2-40B4-BE49-F238E27FC236}">
                  <a16:creationId xmlns:a16="http://schemas.microsoft.com/office/drawing/2014/main" id="{59B464BE-9A57-4268-B733-55EAFC9EA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618"/>
              <a:ext cx="0" cy="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Line 34">
              <a:extLst>
                <a:ext uri="{FF2B5EF4-FFF2-40B4-BE49-F238E27FC236}">
                  <a16:creationId xmlns:a16="http://schemas.microsoft.com/office/drawing/2014/main" id="{541C83E5-A98B-47C2-A49B-040CE6AF09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" y="484"/>
              <a:ext cx="0" cy="1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Line 35">
              <a:extLst>
                <a:ext uri="{FF2B5EF4-FFF2-40B4-BE49-F238E27FC236}">
                  <a16:creationId xmlns:a16="http://schemas.microsoft.com/office/drawing/2014/main" id="{2A8DD529-EF50-4D79-BDEF-F9A2ED5E14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" y="613"/>
              <a:ext cx="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7" name="Group 89">
            <a:extLst>
              <a:ext uri="{FF2B5EF4-FFF2-40B4-BE49-F238E27FC236}">
                <a16:creationId xmlns:a16="http://schemas.microsoft.com/office/drawing/2014/main" id="{76BD31A5-5CC4-4F00-B04C-7B280C7C1970}"/>
              </a:ext>
            </a:extLst>
          </p:cNvPr>
          <p:cNvGrpSpPr>
            <a:grpSpLocks/>
          </p:cNvGrpSpPr>
          <p:nvPr/>
        </p:nvGrpSpPr>
        <p:grpSpPr bwMode="auto">
          <a:xfrm>
            <a:off x="5672891" y="2885845"/>
            <a:ext cx="152400" cy="228600"/>
            <a:chOff x="1438" y="336"/>
            <a:chExt cx="96" cy="144"/>
          </a:xfrm>
        </p:grpSpPr>
        <p:sp>
          <p:nvSpPr>
            <p:cNvPr id="48" name="Line 84">
              <a:extLst>
                <a:ext uri="{FF2B5EF4-FFF2-40B4-BE49-F238E27FC236}">
                  <a16:creationId xmlns:a16="http://schemas.microsoft.com/office/drawing/2014/main" id="{3E676F1B-9EA9-457B-9122-E7E0AE725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6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Line 85">
              <a:extLst>
                <a:ext uri="{FF2B5EF4-FFF2-40B4-BE49-F238E27FC236}">
                  <a16:creationId xmlns:a16="http://schemas.microsoft.com/office/drawing/2014/main" id="{4B90EC0E-91CE-48B8-A4B3-BA3E89D968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38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Line 86">
              <a:extLst>
                <a:ext uri="{FF2B5EF4-FFF2-40B4-BE49-F238E27FC236}">
                  <a16:creationId xmlns:a16="http://schemas.microsoft.com/office/drawing/2014/main" id="{66AADBAF-3C96-43C3-98C5-8C35503EF2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1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Line 87">
              <a:extLst>
                <a:ext uri="{FF2B5EF4-FFF2-40B4-BE49-F238E27FC236}">
                  <a16:creationId xmlns:a16="http://schemas.microsoft.com/office/drawing/2014/main" id="{1425493C-4A3B-41BB-BA68-B76B90804E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0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Line 88">
              <a:extLst>
                <a:ext uri="{FF2B5EF4-FFF2-40B4-BE49-F238E27FC236}">
                  <a16:creationId xmlns:a16="http://schemas.microsoft.com/office/drawing/2014/main" id="{6B5C3385-5AA9-48DA-AF71-47391F37CE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3" name="Group 89">
            <a:extLst>
              <a:ext uri="{FF2B5EF4-FFF2-40B4-BE49-F238E27FC236}">
                <a16:creationId xmlns:a16="http://schemas.microsoft.com/office/drawing/2014/main" id="{78C333B6-C518-43D2-801F-7897BB60E974}"/>
              </a:ext>
            </a:extLst>
          </p:cNvPr>
          <p:cNvGrpSpPr>
            <a:grpSpLocks/>
          </p:cNvGrpSpPr>
          <p:nvPr/>
        </p:nvGrpSpPr>
        <p:grpSpPr bwMode="auto">
          <a:xfrm>
            <a:off x="6144561" y="2885845"/>
            <a:ext cx="152400" cy="228600"/>
            <a:chOff x="1438" y="336"/>
            <a:chExt cx="96" cy="144"/>
          </a:xfrm>
        </p:grpSpPr>
        <p:sp>
          <p:nvSpPr>
            <p:cNvPr id="54" name="Line 84">
              <a:extLst>
                <a:ext uri="{FF2B5EF4-FFF2-40B4-BE49-F238E27FC236}">
                  <a16:creationId xmlns:a16="http://schemas.microsoft.com/office/drawing/2014/main" id="{E5BF8B15-47C5-4AB5-A016-119666EFC5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6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Line 85">
              <a:extLst>
                <a:ext uri="{FF2B5EF4-FFF2-40B4-BE49-F238E27FC236}">
                  <a16:creationId xmlns:a16="http://schemas.microsoft.com/office/drawing/2014/main" id="{609A1F5E-6AD3-4892-8F6D-6C0BB965FF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38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Line 86">
              <a:extLst>
                <a:ext uri="{FF2B5EF4-FFF2-40B4-BE49-F238E27FC236}">
                  <a16:creationId xmlns:a16="http://schemas.microsoft.com/office/drawing/2014/main" id="{DCDDB08C-6B07-40D4-A612-F8AE0F246D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1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Line 87">
              <a:extLst>
                <a:ext uri="{FF2B5EF4-FFF2-40B4-BE49-F238E27FC236}">
                  <a16:creationId xmlns:a16="http://schemas.microsoft.com/office/drawing/2014/main" id="{F75F5E12-B5EF-41DD-9D87-1717CCD713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0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Line 88">
              <a:extLst>
                <a:ext uri="{FF2B5EF4-FFF2-40B4-BE49-F238E27FC236}">
                  <a16:creationId xmlns:a16="http://schemas.microsoft.com/office/drawing/2014/main" id="{63788609-8AA1-45B6-A0A3-8009F3C8A4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8261BD2-E138-4ADB-A62C-39980DECF069}"/>
              </a:ext>
            </a:extLst>
          </p:cNvPr>
          <p:cNvSpPr txBox="1"/>
          <p:nvPr/>
        </p:nvSpPr>
        <p:spPr>
          <a:xfrm>
            <a:off x="5918976" y="3165509"/>
            <a:ext cx="1233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</a:rPr>
              <a:t>Output Cap is 1uF</a:t>
            </a:r>
            <a:r>
              <a:rPr lang="ja-JP" altLang="en-US" b="1" dirty="0">
                <a:solidFill>
                  <a:schemeClr val="bg1"/>
                </a:solidFill>
              </a:rPr>
              <a:t> 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99623A8B-D2E8-41AE-B0C6-6837571A1A3C}"/>
              </a:ext>
            </a:extLst>
          </p:cNvPr>
          <p:cNvSpPr/>
          <p:nvPr/>
        </p:nvSpPr>
        <p:spPr>
          <a:xfrm>
            <a:off x="3773065" y="4321022"/>
            <a:ext cx="24224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</a:rPr>
              <a:t>PMEG3002EEF(</a:t>
            </a:r>
            <a:r>
              <a:rPr lang="en-US" altLang="ja-JP" sz="1400" b="1" dirty="0" err="1">
                <a:solidFill>
                  <a:schemeClr val="bg1"/>
                </a:solidFill>
              </a:rPr>
              <a:t>Nexperia</a:t>
            </a:r>
            <a:r>
              <a:rPr lang="en-US" altLang="ja-JP" sz="1400" b="1" dirty="0">
                <a:solidFill>
                  <a:schemeClr val="bg1"/>
                </a:solidFill>
              </a:rPr>
              <a:t>)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92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60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Shinichi Inoue</dc:creator>
  <cp:lastModifiedBy>Shinichi Inoue</cp:lastModifiedBy>
  <cp:revision>8</cp:revision>
  <dcterms:created xsi:type="dcterms:W3CDTF">2022-01-28T00:52:37Z</dcterms:created>
  <dcterms:modified xsi:type="dcterms:W3CDTF">2022-01-28T01:41:22Z</dcterms:modified>
</cp:coreProperties>
</file>