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757A8F-21EC-42F6-999F-0A174DB4D2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80243A6-2F91-4EAC-9884-D7C95C37D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D7A981-7757-4B57-A7AF-85D10CA3A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79A0E4-8EBB-4E97-BC0B-9F8FF105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A30747-565C-4B68-8519-40AF1F29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017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F2A01-9D89-4E36-8701-8C0FD9A81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5868D5-39E5-4AC6-B4E1-64E1E4604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D2E9C-4FD6-4096-A201-944F6DE15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DC38CC-8C51-41BC-A343-4050021B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14E45C-0B14-4F3D-91B3-1EEFC016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21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8940EA-1875-4861-B8A1-47E99464E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6956B7F-B9A8-423E-AC0D-F50C54420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C7F449-534D-4F70-97B4-22F44CA4F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F240D4-A750-492A-816D-3764C826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008BA-44D7-4CBC-9465-6247EC46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46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5985DC-FC67-4665-A123-5BB49ED02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3F2896-A35F-4029-866E-BC0717DD5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A916C2-30E4-4268-9B57-7887119E3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96D8DC-45C2-443C-A537-CDAFD27E4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106258-4409-411F-A18B-D7CA72047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58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666BA4-F9CB-4993-9CE3-31E137331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3169A3-C69E-41C6-960E-D27E9C500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0D95B8-57C2-494D-BCDB-FA29FBB3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2EF4C3-9D2A-4A5D-AC39-A4ECBBCA9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6F01DF-DD73-4D82-A8A8-536AAFCA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73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93E6FC-3688-4EE1-83AF-96D49622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C6647C-1019-49FA-8CE9-5EE71260F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163D76E-A45C-4EAC-94AE-735179A1F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D649BD-AE4A-4B89-8D85-A60815036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64F21A-58FD-4529-8B7B-BC338250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B0F34F-DC9A-422B-8D0C-D83C3037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92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9FC4BF-74CE-4F35-A625-153FEE26B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94BA31-21DF-4AA1-AC76-76F16D2FB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6A5739-150E-4EB1-9628-CA48139E8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8B80E7-8190-4E8E-BAC6-746EEE63F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BBF9F91-F8E1-4F88-B9A6-B81D47D1E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4C84F6B-6A35-4777-BA2B-8BB3FD9B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3F9A27-EFA5-4F0A-BC83-FD403938F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6E5D0DF-9557-4C94-A44B-C80B73E71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83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D6179-ACB0-49AC-990F-FA301372F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875B55-62E0-45E0-949B-FCB23D68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DD8EE6-5D73-4779-A841-165386B91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1D72BDB-000C-4712-96C0-FDF79124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41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7A22945-2EE4-4168-B266-45058D63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46A6C2-72A5-4B82-A54C-81F4BF7D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3B9A24-4C32-40C1-8444-04F32822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80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6C5C56-06AE-40C8-B013-E66637613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1D2385-D702-4788-9A3B-49735C745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88ACE2-3B8B-4656-B290-F7E152C3B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494CDC-50CD-443B-8B2B-7877A8B9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F79261-30B8-4BC5-95AD-45E8AA197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695909-B4CC-457B-A02B-5118FE23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02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C745D-9102-4791-845D-791A0E08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1D31E5F-B261-49A8-B746-28621C5A0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83812D-0E6C-4F23-AFC9-534ACE325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F9CB0-8181-423E-A893-A5362F488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FC53CE-A14A-4BC2-B4FB-4013026AC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B274B9-7DF4-4039-86CD-F93E16FE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91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48668D4-AFA0-4966-82C0-731619998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C565F1-55D8-438C-AD1F-CA64C9D9D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8EC61A-880A-4583-8563-0AD9CC2E4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DDBFF-F0C5-46A8-9CD2-07A87135F8FF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9627F1-6443-4800-8909-EFC6FF12D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991C52-5CE8-46FE-8127-74475612C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4E8AF-A905-4CA3-88A4-D04ECF75E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33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1A3ED30-3B6E-4990-8244-66ADC0440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64" y="1064544"/>
            <a:ext cx="6286500" cy="3990975"/>
          </a:xfrm>
          <a:prstGeom prst="rect">
            <a:avLst/>
          </a:prstGeom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id="{6543949F-80CB-4926-BF29-481507D86AA3}"/>
              </a:ext>
            </a:extLst>
          </p:cNvPr>
          <p:cNvSpPr/>
          <p:nvPr/>
        </p:nvSpPr>
        <p:spPr>
          <a:xfrm>
            <a:off x="3396414" y="2850482"/>
            <a:ext cx="476250" cy="4476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6E8543-27C0-4D31-8AD9-0F872B4F3890}"/>
              </a:ext>
            </a:extLst>
          </p:cNvPr>
          <p:cNvSpPr txBox="1"/>
          <p:nvPr/>
        </p:nvSpPr>
        <p:spPr>
          <a:xfrm>
            <a:off x="6279983" y="3769895"/>
            <a:ext cx="55515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According to the datasheet, </a:t>
            </a:r>
          </a:p>
          <a:p>
            <a:r>
              <a:rPr kumimoji="1" lang="en-US" altLang="ja-JP" dirty="0"/>
              <a:t>resistance of connecting </a:t>
            </a:r>
            <a:r>
              <a:rPr kumimoji="1" lang="en-US" altLang="ja-JP" dirty="0" err="1"/>
              <a:t>Vcc</a:t>
            </a:r>
            <a:r>
              <a:rPr kumimoji="1" lang="en-US" altLang="ja-JP" dirty="0"/>
              <a:t> pin is required </a:t>
            </a:r>
            <a:r>
              <a:rPr kumimoji="1" lang="en-US" altLang="ja-JP" dirty="0" err="1"/>
              <a:t>2ohm</a:t>
            </a:r>
            <a:r>
              <a:rPr kumimoji="1" lang="en-US" altLang="ja-JP" dirty="0"/>
              <a:t>,</a:t>
            </a:r>
          </a:p>
          <a:p>
            <a:r>
              <a:rPr lang="en-US" altLang="ja-JP" dirty="0"/>
              <a:t>what is the range of resistance value.</a:t>
            </a:r>
          </a:p>
          <a:p>
            <a:r>
              <a:rPr kumimoji="1" lang="en-US" altLang="ja-JP" dirty="0"/>
              <a:t>For example, is it possible to use </a:t>
            </a:r>
            <a:r>
              <a:rPr kumimoji="1" lang="en-US" altLang="ja-JP" dirty="0" err="1"/>
              <a:t>2.2ohm</a:t>
            </a:r>
            <a:r>
              <a:rPr kumimoji="1" lang="en-US" altLang="ja-JP" dirty="0"/>
              <a:t>?</a:t>
            </a:r>
          </a:p>
          <a:p>
            <a:r>
              <a:rPr lang="en-US" altLang="ja-JP" dirty="0"/>
              <a:t>What percent is required the resistance accuracy. </a:t>
            </a:r>
            <a:endParaRPr kumimoji="1" lang="ja-JP" altLang="en-US" dirty="0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91C94E64-F4EB-45B0-AAAD-1555E6315D0C}"/>
              </a:ext>
            </a:extLst>
          </p:cNvPr>
          <p:cNvCxnSpPr>
            <a:stCxn id="6" idx="1"/>
            <a:endCxn id="5" idx="5"/>
          </p:cNvCxnSpPr>
          <p:nvPr/>
        </p:nvCxnSpPr>
        <p:spPr>
          <a:xfrm flipH="1" flipV="1">
            <a:off x="3802919" y="3232597"/>
            <a:ext cx="2477064" cy="1275962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0DD823F-1425-48F2-8194-BA2FFC19954D}"/>
              </a:ext>
            </a:extLst>
          </p:cNvPr>
          <p:cNvSpPr/>
          <p:nvPr/>
        </p:nvSpPr>
        <p:spPr>
          <a:xfrm>
            <a:off x="7025439" y="647274"/>
            <a:ext cx="514751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</a:rPr>
              <a:t>The </a:t>
            </a:r>
            <a:r>
              <a:rPr lang="en-US" altLang="ja-JP" dirty="0" err="1">
                <a:latin typeface="Arial" panose="020B0604020202020204" pitchFamily="34" charset="0"/>
              </a:rPr>
              <a:t>TPS43060</a:t>
            </a:r>
            <a:r>
              <a:rPr lang="en-US" altLang="ja-JP" dirty="0">
                <a:latin typeface="Arial" panose="020B0604020202020204" pitchFamily="34" charset="0"/>
              </a:rPr>
              <a:t> requires an external bootstrap diode from </a:t>
            </a:r>
            <a:r>
              <a:rPr lang="en-US" altLang="ja-JP" dirty="0" err="1">
                <a:latin typeface="Arial" panose="020B0604020202020204" pitchFamily="34" charset="0"/>
              </a:rPr>
              <a:t>VCC</a:t>
            </a:r>
            <a:r>
              <a:rPr lang="en-US" altLang="ja-JP" dirty="0">
                <a:latin typeface="Arial" panose="020B0604020202020204" pitchFamily="34" charset="0"/>
              </a:rPr>
              <a:t> to BOOT to charge the bootstrap capacitor. It also requires a </a:t>
            </a:r>
            <a:r>
              <a:rPr lang="en-US" altLang="ja-JP" dirty="0">
                <a:highlight>
                  <a:srgbClr val="FFFF00"/>
                </a:highlight>
                <a:latin typeface="Arial" panose="020B0604020202020204" pitchFamily="34" charset="0"/>
              </a:rPr>
              <a:t>2-</a:t>
            </a:r>
            <a:r>
              <a:rPr lang="en-US" altLang="ja-JP" dirty="0">
                <a:highlight>
                  <a:srgbClr val="FFFF00"/>
                </a:highlight>
                <a:latin typeface="ArialMT"/>
              </a:rPr>
              <a:t>Ω </a:t>
            </a:r>
            <a:r>
              <a:rPr lang="en-US" altLang="ja-JP" dirty="0">
                <a:highlight>
                  <a:srgbClr val="FFFF00"/>
                </a:highlight>
                <a:latin typeface="Arial" panose="020B0604020202020204" pitchFamily="34" charset="0"/>
              </a:rPr>
              <a:t>resistor connected in series with the </a:t>
            </a:r>
            <a:r>
              <a:rPr lang="en-US" altLang="ja-JP" dirty="0" err="1">
                <a:highlight>
                  <a:srgbClr val="FFFF00"/>
                </a:highlight>
                <a:latin typeface="Arial" panose="020B0604020202020204" pitchFamily="34" charset="0"/>
              </a:rPr>
              <a:t>VCC</a:t>
            </a:r>
            <a:r>
              <a:rPr lang="en-US" altLang="ja-JP" dirty="0">
                <a:highlight>
                  <a:srgbClr val="FFFF00"/>
                </a:highlight>
                <a:latin typeface="Arial" panose="020B0604020202020204" pitchFamily="34" charset="0"/>
              </a:rPr>
              <a:t> pin </a:t>
            </a:r>
            <a:r>
              <a:rPr lang="en-US" altLang="ja-JP" dirty="0">
                <a:latin typeface="Arial" panose="020B0604020202020204" pitchFamily="34" charset="0"/>
              </a:rPr>
              <a:t>to limit the peak current drawn through the internal</a:t>
            </a:r>
          </a:p>
          <a:p>
            <a:r>
              <a:rPr lang="en-US" altLang="ja-JP" dirty="0">
                <a:latin typeface="Arial" panose="020B0604020202020204" pitchFamily="34" charset="0"/>
              </a:rPr>
              <a:t>circuitry when the external bootstrap diode is conducting.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7853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ArialMT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Shinichi Inoue</dc:creator>
  <cp:lastModifiedBy>Shinichi Inoue</cp:lastModifiedBy>
  <cp:revision>2</cp:revision>
  <dcterms:created xsi:type="dcterms:W3CDTF">2018-03-02T07:33:15Z</dcterms:created>
  <dcterms:modified xsi:type="dcterms:W3CDTF">2018-03-02T07:53:08Z</dcterms:modified>
</cp:coreProperties>
</file>