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2015/1/31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142984"/>
            <a:ext cx="618172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角丸四角形吹き出し 4"/>
          <p:cNvSpPr/>
          <p:nvPr/>
        </p:nvSpPr>
        <p:spPr>
          <a:xfrm>
            <a:off x="428596" y="4572008"/>
            <a:ext cx="914400" cy="612648"/>
          </a:xfrm>
          <a:prstGeom prst="wedgeRoundRectCallout">
            <a:avLst>
              <a:gd name="adj1" fmla="val 124846"/>
              <a:gd name="adj2" fmla="val -2963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100pF</a:t>
            </a: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2285984" y="5857892"/>
            <a:ext cx="914400" cy="612648"/>
          </a:xfrm>
          <a:prstGeom prst="wedgeRoundRectCallout">
            <a:avLst>
              <a:gd name="adj1" fmla="val -33179"/>
              <a:gd name="adj2" fmla="val -19731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200k-ohm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000232" y="4071942"/>
            <a:ext cx="642942" cy="107157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FUJIELE</dc:creator>
  <cp:lastModifiedBy>FUJIELE</cp:lastModifiedBy>
  <cp:revision>1</cp:revision>
  <dcterms:created xsi:type="dcterms:W3CDTF">2015-01-31T13:46:34Z</dcterms:created>
  <dcterms:modified xsi:type="dcterms:W3CDTF">2015-01-31T13:53:51Z</dcterms:modified>
</cp:coreProperties>
</file>