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67" y="37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95BA-3CFA-4139-9145-4CED3FAF7D33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9F7C-7831-46D9-A77E-300B04602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340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95BA-3CFA-4139-9145-4CED3FAF7D33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9F7C-7831-46D9-A77E-300B04602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849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95BA-3CFA-4139-9145-4CED3FAF7D33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9F7C-7831-46D9-A77E-300B04602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1962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95BA-3CFA-4139-9145-4CED3FAF7D33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9F7C-7831-46D9-A77E-300B04602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9628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95BA-3CFA-4139-9145-4CED3FAF7D33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9F7C-7831-46D9-A77E-300B04602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12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95BA-3CFA-4139-9145-4CED3FAF7D33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9F7C-7831-46D9-A77E-300B04602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363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95BA-3CFA-4139-9145-4CED3FAF7D33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9F7C-7831-46D9-A77E-300B04602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3071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95BA-3CFA-4139-9145-4CED3FAF7D33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9F7C-7831-46D9-A77E-300B04602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969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95BA-3CFA-4139-9145-4CED3FAF7D33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9F7C-7831-46D9-A77E-300B04602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353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95BA-3CFA-4139-9145-4CED3FAF7D33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9F7C-7831-46D9-A77E-300B04602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647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195BA-3CFA-4139-9145-4CED3FAF7D33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9F7C-7831-46D9-A77E-300B04602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621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195BA-3CFA-4139-9145-4CED3FAF7D33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F9F7C-7831-46D9-A77E-300B04602D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32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627" y="1700808"/>
            <a:ext cx="6102350" cy="35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直線コネクタ 11"/>
          <p:cNvCxnSpPr/>
          <p:nvPr/>
        </p:nvCxnSpPr>
        <p:spPr>
          <a:xfrm>
            <a:off x="4431159" y="2746003"/>
            <a:ext cx="216024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4432047" y="2709555"/>
            <a:ext cx="216024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flipV="1">
            <a:off x="4499992" y="2780928"/>
            <a:ext cx="0" cy="225549"/>
          </a:xfrm>
          <a:prstGeom prst="straightConnector1">
            <a:avLst/>
          </a:prstGeom>
          <a:ln>
            <a:solidFill>
              <a:srgbClr val="00B050"/>
            </a:solidFill>
            <a:headEnd type="none" w="sm" len="med"/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H="1">
            <a:off x="4499992" y="2460396"/>
            <a:ext cx="4001" cy="234693"/>
          </a:xfrm>
          <a:prstGeom prst="straightConnector1">
            <a:avLst/>
          </a:prstGeom>
          <a:ln>
            <a:solidFill>
              <a:srgbClr val="00B050"/>
            </a:solidFill>
            <a:headEnd type="none" w="sm" len="med"/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4211960" y="2699395"/>
            <a:ext cx="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4366580" y="2716349"/>
            <a:ext cx="0" cy="396044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4430080" y="2719524"/>
            <a:ext cx="0" cy="396044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>
            <a:off x="4150556" y="3068960"/>
            <a:ext cx="216024" cy="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 flipH="1">
            <a:off x="4430081" y="3068960"/>
            <a:ext cx="213927" cy="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4569904" y="2527601"/>
            <a:ext cx="3600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00B050"/>
                </a:solidFill>
              </a:rPr>
              <a:t>①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186560" y="3060304"/>
            <a:ext cx="3600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</a:rPr>
              <a:t>②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83768" y="980728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B050"/>
                </a:solidFill>
              </a:rPr>
              <a:t>What is the distance of 1 &amp; 2?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76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11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Takahashi, Noriyuki</dc:creator>
  <cp:lastModifiedBy>Takahashi, Noriyuki</cp:lastModifiedBy>
  <cp:revision>5</cp:revision>
  <dcterms:created xsi:type="dcterms:W3CDTF">2018-10-16T01:34:27Z</dcterms:created>
  <dcterms:modified xsi:type="dcterms:W3CDTF">2018-10-18T01:16:19Z</dcterms:modified>
</cp:coreProperties>
</file>