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4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6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62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12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6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7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6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6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2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32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627" y="1700808"/>
            <a:ext cx="610235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直線コネクタ 11"/>
          <p:cNvCxnSpPr/>
          <p:nvPr/>
        </p:nvCxnSpPr>
        <p:spPr>
          <a:xfrm>
            <a:off x="4431159" y="2746003"/>
            <a:ext cx="21602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32047" y="2709555"/>
            <a:ext cx="21602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4499992" y="2780928"/>
            <a:ext cx="0" cy="225549"/>
          </a:xfrm>
          <a:prstGeom prst="straightConnector1">
            <a:avLst/>
          </a:prstGeom>
          <a:ln>
            <a:solidFill>
              <a:srgbClr val="00B050"/>
            </a:solidFill>
            <a:headEnd type="none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4499992" y="2460396"/>
            <a:ext cx="4001" cy="234693"/>
          </a:xfrm>
          <a:prstGeom prst="straightConnector1">
            <a:avLst/>
          </a:prstGeom>
          <a:ln>
            <a:solidFill>
              <a:srgbClr val="00B050"/>
            </a:solidFill>
            <a:headEnd type="none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4211960" y="2699395"/>
            <a:ext cx="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366580" y="2716349"/>
            <a:ext cx="0" cy="3960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430080" y="2719524"/>
            <a:ext cx="0" cy="3960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150556" y="3068960"/>
            <a:ext cx="216024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>
            <a:off x="4430081" y="3068960"/>
            <a:ext cx="213927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569904" y="2527601"/>
            <a:ext cx="360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①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86560" y="3060304"/>
            <a:ext cx="360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②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83768" y="9807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What is the distance of 1 &amp; 2?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7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7818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619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​​テーマ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John R. Wallace</cp:lastModifiedBy>
  <cp:revision>6</cp:revision>
  <dcterms:created xsi:type="dcterms:W3CDTF">2018-10-16T01:34:27Z</dcterms:created>
  <dcterms:modified xsi:type="dcterms:W3CDTF">2018-10-18T15:58:02Z</dcterms:modified>
</cp:coreProperties>
</file>