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53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8373-8322-4820-9423-8B36137B3F95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9410-8CBB-4DA5-B231-E3E6ADDA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0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8373-8322-4820-9423-8B36137B3F95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9410-8CBB-4DA5-B231-E3E6ADDA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4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8373-8322-4820-9423-8B36137B3F95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9410-8CBB-4DA5-B231-E3E6ADDA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38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8373-8322-4820-9423-8B36137B3F95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9410-8CBB-4DA5-B231-E3E6ADDA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18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8373-8322-4820-9423-8B36137B3F95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9410-8CBB-4DA5-B231-E3E6ADDA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7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8373-8322-4820-9423-8B36137B3F95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9410-8CBB-4DA5-B231-E3E6ADDA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4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8373-8322-4820-9423-8B36137B3F95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9410-8CBB-4DA5-B231-E3E6ADDA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8373-8322-4820-9423-8B36137B3F95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9410-8CBB-4DA5-B231-E3E6ADDA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5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8373-8322-4820-9423-8B36137B3F95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9410-8CBB-4DA5-B231-E3E6ADDA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8373-8322-4820-9423-8B36137B3F95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9410-8CBB-4DA5-B231-E3E6ADDA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4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8373-8322-4820-9423-8B36137B3F95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9410-8CBB-4DA5-B231-E3E6ADDA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8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A8373-8322-4820-9423-8B36137B3F95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69410-8CBB-4DA5-B231-E3E6ADDA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3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9675" y="2514600"/>
            <a:ext cx="11715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190500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 3.0Vin ~ 4.8Vin range: As picture below, output ripple is reduced when Vin is increased. </a:t>
            </a:r>
          </a:p>
        </p:txBody>
      </p:sp>
    </p:spTree>
    <p:extLst>
      <p:ext uri="{BB962C8B-B14F-4D97-AF65-F5344CB8AC3E}">
        <p14:creationId xmlns:p14="http://schemas.microsoft.com/office/powerpoint/2010/main" val="155158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45720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2. 2.6Vin~2.9Vin range: Output ripple is increased if Vin is increased. </a:t>
            </a:r>
          </a:p>
        </p:txBody>
      </p:sp>
      <p:pic>
        <p:nvPicPr>
          <p:cNvPr id="2050" name="Picture 2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0" y="2286000"/>
            <a:ext cx="1516380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2029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Ahn, Antony</dc:creator>
  <cp:lastModifiedBy>Ahn, Antony</cp:lastModifiedBy>
  <cp:revision>1</cp:revision>
  <dcterms:created xsi:type="dcterms:W3CDTF">2017-10-27T00:13:11Z</dcterms:created>
  <dcterms:modified xsi:type="dcterms:W3CDTF">2017-10-27T00:14:20Z</dcterms:modified>
</cp:coreProperties>
</file>